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88" r:id="rId3"/>
    <p:sldId id="289" r:id="rId4"/>
    <p:sldId id="291" r:id="rId5"/>
    <p:sldId id="290" r:id="rId6"/>
    <p:sldId id="292" r:id="rId7"/>
    <p:sldId id="293" r:id="rId8"/>
    <p:sldId id="295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167" autoAdjust="0"/>
  </p:normalViewPr>
  <p:slideViewPr>
    <p:cSldViewPr showGuides="1">
      <p:cViewPr varScale="1">
        <p:scale>
          <a:sx n="131" d="100"/>
          <a:sy n="131" d="100"/>
        </p:scale>
        <p:origin x="612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18:58:16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12700 5255 1036 0,'-12'-3'23'0,"6"0"5"0,0 3 0 0,-3-2 1 0,0-1-29 0,-3 0 0 16,4 1 0-16,-1 2 0 0,-3-3 16 0,3 3-4 16,-3 0 0-16,3 0 0 0,-3 3 6 0,0-1 1 15,3 4 0-15,-3-4 0 0,-3 4 9 0,1 2 1 16,-4 2 1-16,0 3 0 0,3-2-6 0,-3 2 0 16,0 3-1-16,3-3 0 0,-3 3-3 0,4 3 0 15,-1-1 0-15,-3 3 0 0,6 1-7 0,-3 1-1 16,0 6-1-16,3 1 0 0,0-1-11 0,0 0 10 15,1 3-10-15,2-1 10 0,0 1 1 0,3 0 0 16,-3-3 0-16,3 3 0 0,-3-3-11 0,0 2 8 16,3 4-8-16,0-1 8 0,0 3-8 0,-3 0 0 15,3 3 0-15,0-3 0 0,0 3 0 0,0-1 0 0,3-1 0 0,-3-1 0 16,3 0 0-16,-2-3 0 0,5 0 0 0,0 3 0 16,0-2 11-16,3-1 0 0,-1 1 0 0,1-6 0 15,3 0-11-15,0-3 12 0,3 1-12 0,0-3 12 16,3-3 2-16,3 0 1 0,-3-3 0 0,6 1 0 15,0-3-2-15,0-3 0 0,2 0 0 0,4-2 0 16,0-1-1-16,3 1-1 0,-3-3 0 0,-1 0 0 16,4-3-11-16,-3 0 0 0,-3-2 0 0,3 0 0 15,-4-1 0-15,1-2 12 0,0-2-2 0,0-1 0 16,3-2 10-16,-3 0 1 0,-1-1 1 0,4-2 0 16,-3-2-5-16,0 2-1 0,0-5 0 0,0-1 0 15,-1 1 0-15,1-3 0 0,-3-2 0 0,3-1 0 16,-3-2 1-16,0-3 0 0,0 3 0 0,-1-5 0 15,-5-4-17-15,3 1 10 0,-3-2-10 0,0-1 8 16,-3 3-8-16,0-3 8 0,-3 3-8 0,0-3 8 16,3-2-8-16,-3-1 0 0,0 1 0 0,-3 0 8 0,0-3-8 0,0-1 8 15,0-1-8-15,0 4 8 0,-3-2 3 0,0 3 0 16,-3 2 0-16,3 0 0 0,-3 1 15 0,-3-1 3 16,0-2 1-16,0 2 0 0,-3 0-14 0,0 3-4 15,-3-3 0-15,0 3 0 0,-6 0-4 0,3 0-8 16,0 0 11-16,1 2-11 0,-1 6 8 0,0 0-8 15,0 5 0-15,0 0 0 0,0 0-12 0,3 6-5 16,0-1-2-16,0 1-644 16,-2 2-129-16</inkml:trace>
  <inkml:trace contextRef="#ctx0" brushRef="#br0" timeOffset="489.4582">12623 4987 1364 0,'0'0'30'0,"0"0"6"0,0-8 2 0,0-2 0 0,0-1-30 0,0 1-8 15,3-4 0-15,-3 1 0 0,0-5 40 0,3 2 6 16,0-3 2-16,0 3 0 0,-3-2 9 0,3-1 3 16,0 4 0-16,0-4 0 0,-3 1-4 0,2-4 0 15,-2 1 0-15,3 3 0 0,-3-6-26 0,3 3-6 16,-3-3 0-16,3 0-1 0,-3 3-8 0,0-3-2 0,0 6 0 0,0-4 0 16,3 7 1-16,-3-1 0 0,0 0 0 15,0 0 0-15,-3 5 3 0,3 1 1 0,0-1 0 0,-3 3 0 16,0 0-8-16,3 0-2 0,-3 3 0 0,1 0 0 31,-4 2-55-31,6 3-11 0,-3-5-2 0,-3 2-870 0</inkml:trace>
  <inkml:trace contextRef="#ctx0" brushRef="#br0" timeOffset="1129.0268">12456 3495 1037 0,'0'0'29'0,"0"0"7"0,0 0-28 0,0 0-8 0,0 0 0 0,0 0 0 16,0 0 60-16,0 0 10 0,0 0 2 0,0 0 1 15,0 0-21-15,-3 8-5 0,0-3-1 0,3 6 0 16,0-3-14-16,0 5-4 0,0-2 0 0,0 2 0 16,3 0 12-16,-3 3 3 0,3-3 0 0,-3 6 0 15,0-1-8-15,0 3-2 0,0 3 0 0,3 0 0 16,-3 5-12-16,0-2-2 0,0-4-1 0,-3 4 0 0,3 2-18 0,0 0 0 16,0 0 8-16,0-2-8 0,0-6 8 0,-3-3-8 15,3 1 12-15,0-1-12 0,-3 1 0 0,3-6 0 16,0-2 0-16,0-3 0 0,0 2 0 15,0-2 0-15,0 0 0 0,0-3 0 16,0-5-39-16,0 8-1 0,0-8-1 0,0 0 0 16,0 0-41-16,0 0-8 0,0 0-2 0</inkml:trace>
  <inkml:trace contextRef="#ctx0" brushRef="#br0" timeOffset="2247.6243">12149 3802 1450 0,'0'0'32'0,"0"0"6"0,0 0 2 0,0 0 1 0,0 0-33 16,0 0-8-16,0 0 0 0,0 0 0 0,6-3 8 0,3 1-8 0,0-1 12 0,0 0-4 15,3 1-8-15,0 2 8 0,3-5-8 0,3 2 8 16,0-2 1-16,2 2 0 0,1-2 0 0,0 2 0 15,3 0-9-15,-3 1 8 0,0-1-8 0,2 3 8 16,-2-3-8-16,-6 9 0 0,-3-1 9 0,3 0-9 16,-3 1 8-16,0-1-8 0,0-2 8 0,-3 2-8 15,2 0 11-15,1 3-3 0,-3 0 0 0,0-3 0 0,0 1 4 16,-3-1 1-16,-6-5 0 0,6 8 0 16,0 0 3-16,0 2 1 0,-3 4 0 0,0-4 0 0,0 1-3 0,-3-1-1 15,6-2 0-15,-3 5 0 0,-3 1 1 0,3-1 0 16,-3-2 0-16,3-1 0 0,0 3 0 0,-3-2 0 15,0 0 0-15,0-4 0 0,0 1-2 0,3 0 0 16,-3-8 0-16,3 8 0 0,-3 0 12 0,0-3 1 16,0-5 1-16,0 0 0 0,0 0 10 0,0 0 1 15,0 0 1-15,0 0 0 0,0 0 6 0,0 0 0 16,0 0 1-16,3-5 0 0,0-3-15 0,0 0-3 16,0-2-1-16,-3-1 0 0,3-2-13 0,0 2-2 15,0-2-1-15,-3-3 0 0,2 0-10 0,1 0 8 16,0 1-8-16,0-4 8 0,0 1-8 0,0 4 0 15,0 1 0-15,3-3 0 0,-3 3 0 0,0 0 0 0,6 2 0 0,0 3 0 16,-3-2 0-16,0 4-9 0,6-4 9 0,-3 5 0 16,0-3-12-16,0 2 4 0,0 1 8 0,0 2-13 15,0-2 2-15,2 2 1 0,-5-2 0 0,-6 5 0 16,0 0 1-16,0 0 0 0,0 0 0 0,12 3 0 16,-12-3 0-16,12 8 0 0,-3-3 0 0,-3 6 0 15,0-1 9-15,0 1 0 0,-3-3 0 0,0 5 0 16,0 0 0-16,-3 3 0 0,3-5 8 0,-3 2-8 15,3 3 0-15,0 0 9 0,-3-3-9 0,3 0 0 16,0-2 0-16,0-1 0 0,-3 3 0 0,0-2 0 16,3 0 8-16,0-1-8 0,-3-2 0 0,0 0 0 15,0-8 0-15,0 0 0 0,0 0 0 0,6 8 0 16,-6-8 0-16,0 0 0 0,0 0 0 0,0 0 0 16,6 0 0-16,3 0 0 0,-9 0 0 0,5 0 0 0,4 0 0 15,-9 0 0-15,6-5 0 0,0-1 0 0,3-2 0 16,-3-2-11-16,0 2 11 0,0 0-13 15,0-3 13-15,0 1-11 0,-3-1 11 0,0 1-10 0,3-1 10 0,-3 1 0 16,0-1 0-16,3 0 0 0,-3 1 0 0,0 2 0 16,0-3 0-16,0 1-8 0,-3 7 8 0,3-8 0 15,0 6 0-15,-3-3 0 0,3 3-9 0,-3 5 0 16,0 0 0-16,0 0 0 0,0 0-11 0,0 0-1 16,0 0-1-16,0 0 0 0,3 8 9 0,0 0 1 15,0 5 1-15,0-5 0 0,-3 3 11 0,3-1 0 16,0 3 0-16,0 1-8 0,-3-1 8 0,5 0 0 15,1-5 0-15,0 5 0 0,-3 0 0 0,3 1 0 0,3-6 0 0,0 0-8 16,0-1 8-16,0-1 0 0,0-1 0 0,-9-5-8 16,9 3 8-16,0-1 0 0,0-2 0 0,-9 0 0 15,12-2 0-15,0-6 0 0,-4 0 0 0,4 0 0 16,-3 3 11-16,0-3-3 0,0 0 0 16,0-3 0-16,0 1-8 0,-3-1 0 0,0-5 0 15,0 0 8-15,0 3-8 0,0 0 0 0,-3-3 0 0,0 3 0 16,0-1 0-16,-3-1 0 0,-3-1 0 0,0 0 0 15,-3 0 0-15,0 3 0 0,3 2-12 0,-3-5 12 16,-3 3 0-16,0 5 0 0,3-3 0 0,0 4 0 16,0 1-9-16,0 6 9 0,0 0 0 0,6 0 0 15,-6 6 0-15,0 1 0 0,0 1 0 0,3 3 0 16,1 5 10-16,2 0-10 0,-3 0 10 0,0 2-10 16,3 3 11-16,3 0-11 0,0 3 12 0,-1 0-12 15,1-3 19-15,3 0-3 0,3-2-1 0,0 2 0 0,3-5-5 16,-6-3-1-16,3-5 0 0,3 0 0 0,0-3-9 15,-3 1 10-15,3-4-10 0,0 1 10 0,2 0-10 0,4-6-9 16,-3 3 9-16,3-5-671 16,0-1-126-16</inkml:trace>
  <inkml:trace contextRef="#ctx0" brushRef="#br0" timeOffset="2939.6238">13641 3892 1623 0,'0'0'36'0,"0"0"7"0,0 0 1 0,6 5 2 0,0-2-37 0,2 2-9 15,-8-5 0-15,9 6 0 0,0 1 47 0,0-1 7 0,0 4 2 0,-3 1 0 16,6 0-21-16,-6-1-4 0,0 1-1 0,0 2 0 15,-3 0 6-15,-3 3 2 0,3 0 0 0,-6-3 0 16,-3 3 10-16,0 3 1 0,-3-1 1 0,-3 3 0 16,0 3-9-16,-3-3-1 0,-2-2-1 0,-1 5 0 15,3-1-17-15,-3 1-3 0,0-3-1 0,3 0 0 16,-3-2-18-16,3 0 0 0,4-6 0 0,-4 0 0 16,6-2-40-16,0-3-12 0,3-1-3 0,0-1-981 15</inkml:trace>
  <inkml:trace contextRef="#ctx0" brushRef="#br0" timeOffset="3582.326">13983 3794 1450 0,'0'0'32'0,"0"-3"6"0,0 3 2 0,0 0 1 0,0 0-33 0,0 0-8 0,0 0 0 0,0 0 0 15,0 0 80-15,0 0 15 0,0 0 2 0,0 14 1 16,0-4-35-16,0 4-7 0,-3-4-2 0,3 6 0 16,0 0-21-16,-3 0-4 0,3 2-1 0,0 1 0 15,0 2-11-15,3 0-2 0,0 0-1 0,-3 0 0 16,3 1-14-16,0-4 0 0,3 3-9 0,-3-5 9 15,3-3 0-15,0 1 0 0,0-1 0 0,3-3 0 16,-6 1 0-16,6-6 0 0,-1-2 0 0,1 0 0 16,0-1 0-16,0-2 0 0,0-2 0 0,3-4 0 0,0 1 9 15,-3-6 2-15,0 1 0 0,3-3 0 0,0-3-3 0,-3 3 0 16,0-1 0-16,-1-2 0 0,1-2-8 0,0 2 0 16,-3 0 0-16,0 0 0 0,-3 0 0 0,3-2 0 15,0 2 0-15,-3 0 0 0,0 0 0 0,0 3 0 16,0-3 0-16,0 0 0 0,-3 6 0 0,0-1 0 15,0 1 0-15,3 4 0 0,-3 4 12 0,0 2-4 16,0 0 0-16,0 0 0 0,0 8 1 0,0-1 0 0,0 4 0 0,0 0 0 16,0 2-9-16,0 3 0 0,0-3 9 0,0 0-9 15,3 3 0-15,-3-3 8 0,3 3-8 0,0-3 0 16,-3-2 0-16,3 0 0 0,0 2 0 16,3-3 0-16,-3 1-16 0,3 0-7 0,-3-1-1 0,3-5-1 31,0 3-49-31,0-2-10 0,0-1-1 0,-3-2-807 0</inkml:trace>
  <inkml:trace contextRef="#ctx0" brushRef="#br0" timeOffset="3966.9444">14418 3884 985 0,'-6'16'28'0,"6"-5"6"0,3 4-34 0,-3 1 0 0,3-2 0 0,0 1 0 16,-3-1 62-16,2-1 6 0,1 3 0 0,0-3 1 15,-3 0 5-15,3-2 1 0,0-1 0 0,0-2 0 16,0 3-6-16,0-3-1 0,-3-3 0 0,0-5 0 0,0 0 0 0,0 0-1 16,0 0 0-16,0 0 0 0,0 0-15 0,0 0-4 15,0 0 0-15,3-3 0 0,0-4-13 0,0-1-3 16,-3-6-1-16,0 4 0 16,3-6-21-16,0 3-10 0,0-3 10 0,0-3-10 0,6 1 8 0,-3-1-8 15,0 1 0-15,0-1 0 0,3 1 8 0,0-1-8 16,-3 3 0-16,0 3 0 0,0 2 0 0,0 1 0 15,0 5 0-15,-6 5 0 0,0 0 0 0,9-3-8 16,-4 3-1-16,-5 0 0 0,6 5 9 0,0 3 0 0,-3 0 0 0,3 5 0 16,0 1 0-16,-3-1 0 0,0 3 0 0,0 0 0 15,0 2 0-15,-3 1 0 0,0-1 0 0,0 1 0 16,0-1 0-16,0 1 0 0,0-1 0 0,0-2 8 16,-3 3-8-16,6-6 0 0,0 3 0 0,-3-6 0 31,3 4-32-31,0-4-8 0,0-5-2 0,3 1 0 15,-6-6-139-15,6 2-28 0,0-2-6 0</inkml:trace>
  <inkml:trace contextRef="#ctx0" brushRef="#br0" timeOffset="4199.5032">14712 3519 1339 0,'0'0'29'0,"3"11"7"0,-3-1 0 0,0 6 2 16,3 0-30-16,0 5-8 0,0 3 0 0,0 0 0 16,0 5 80-16,0-3 16 0,-3 3 2 0,3 0 1 0,0 3-30 0,-3-3-5 15,-3 3-2-15,3 0 0 0,0-3-20 0,-3 0-4 16,3 0-1-16,-3-5 0 0,0 0-24 0,3 0-5 16,-3-3 0-16,3 0-8 0,0-5 0 0,0 2-14 15,0 1 1-15,3-3-595 16,-3-6-118-16</inkml:trace>
  <inkml:trace contextRef="#ctx0" brushRef="#br0" timeOffset="4743.0725">14915 3760 1854 0,'0'0'40'0,"0"0"9"0,0 0 2 0,-3 5 1 0,-3-2-41 0,6-3-11 16,-3 5 0-16,-3 0 0 16,0 3 56-16,0-3 10 0,0 6 2 0,0-3 0 0,0 0-25 0,-3 0-5 15,3 2-1-15,0 1 0 0,-3 0-1 0,0-3-1 16,3 5 0-16,-3-3 0 0,3 1-21 0,1 0-4 15,-1-1-1-15,0 1 0 0,0 2-9 0,3-5 0 16,0 0 0-16,0 2 0 0,0-2 0 0,3 0 0 16,-3 3 0-16,6-6 0 0,-3-5 0 0,3 8 0 0,-3 0 0 0,3-3 0 15,3 1 0-15,-6-6 0 0,0 0 0 0,9 5 0 16,0 0 0-16,-4 0 8 0,4 3-8 0,0 0 0 16,0-5 0-16,0 2 8 0,0 1-8 0,0-1 0 15,0 0 0-15,0 0 0 0,0-2 0 0,0 5 0 16,0-3 0-16,3 1 0 0,-3-4 0 0,-1 4 0 31,1-4-29-31,-9-2-5 0,12 0-1 0,-3 3-655 0,3-3-131 0</inkml:trace>
  <inkml:trace contextRef="#ctx0" brushRef="#br0" timeOffset="5109.9156">15069 3953 1296 0,'0'0'28'0,"0"5"7"16,0 0 1-16,0 3 0 0,0-2-36 0,0-1 0 0,0 0 0 0,0-5 0 16,3 8 81-16,-3-8 10 0,0 0 1 0,3 6 1 15,-3-6-15-15,0 0-3 0,0 0-1 0,0 0 0 0,0 0-18 0,0 0-3 16,0 0-1-16,0 0 0 0,0 0-12 0,0 0-2 16,3-3-1-16,-3 3 0 0,3-8-12 0,3 0-2 15,0-3-1-15,0 1 0 0,0-1-12 0,0-2-2 16,0 0-8-16,3 0 12 0,-3 2-12 0,3-2 8 15,-3 2-8-15,0 1 0 0,3 2 0 0,-3 0 0 16,3 0 0-16,-6 5 0 0,2-2 0 0,1 5 0 16,0-3 0-16,-6 3 0 0,0 0-14 0,3 3 1 15,3 2 0-15,-3 3 0 0,0 0 13 0,-3 3 0 0,3 2 0 0,0-3 10 16,-3 1-1-16,0 2 0 16,0 0 0-16,0 1 0 0,0-1-1 0,0 0-8 0,0-2 12 15,0 2-4-15,0-2-8 0,0-1 0 0,0 1 0 0,0-3 0 31,3 2-34-31,0 1-9 0,0-3-1 0,0 0-1 16,0-3-135-16,-3-5-26 0,0 0-6 0</inkml:trace>
  <inkml:trace contextRef="#ctx0" brushRef="#br0" timeOffset="5424.7476">15373 3887 1418 0,'0'0'31'0,"0"0"6"15,0 0 2-15,-3 5 1 0,-6 0-32 0,3 1-8 0,0-1 0 0,0 3 0 16,0 0 60-16,0 0 9 0,0 2 3 0,0 1 0 16,0-1-16-16,4 1-2 0,-4 5-1 0,3 0 0 15,0-3-15-15,3 3-3 0,0-3-1 0,0 3 0 16,3-5-17-16,0 2-3 0,5-3-1 0,1 1 0 16,0 0-13-16,0-3 9 0,-3-1-9 0,3-1 8 0,3-6 4 0,-3 0 1 15,-9 0 0-15,9-3 0 0,3-2 25 0,-3 0 5 16,-6-1 1-16,3-2 0 0,0 0 7 0,0-2 1 15,-3 2 1-15,-3-5 0 0,0 2-11 0,0 0-2 16,0 1-1-16,0-1 0 0,-6 1-19 0,3-1-3 16,0 3-1-16,0-2 0 0,0 2-6 0,-3 0-2 15,3 0 0-15,0 0 0 16,3 3-42-16,0-3-9 0,-3 2-1 0,3 1-1 16,3 0-179-16,0-3-35 0,-3 2-7 0</inkml:trace>
  <inkml:trace contextRef="#ctx0" brushRef="#br0" timeOffset="5834.7494">15534 3884 1344 0,'0'0'38'0,"-3"8"8"0,-3 5-37 0,3-2-9 0,0 2 0 0,0 0 0 16,0 1 88-16,0-1 16 0,0 0 4 0,3 0 0 16,0 3-30-16,0-3-6 0,0 1 0 0,6-4-1 15,-3 3-39-15,0 1-7 0,3-4-1 0,0-2-1 16,0 0-12-16,0-3-3 0,0 1 0 0,0-4 0 15,3 4 1-15,-4-4 0 0,1 1 0 0,-6-3 0 16,6-5 8-16,0-3 2 0,3 2 0 0,-3-2 0 16,0 0 1-16,0 1 0 0,-3-4 0 0,3 0 0 15,0 1-11-15,-3-1-1 0,0 3-8 0,0-2 12 0,0 2-12 16,0 0 0-16,0 0 8 0,-3 3-8 0,3 2 0 0,-3 3 0 16,3-5 8-16,-3 5-8 0,0 0-9 0,0 0-5 15,0 0-1-15,0 0 0 0,0 0-6 0,0 0-2 16,3 5 0-16,0 6 0 0,-3-1 9 0,6 1 2 15,-3-3 0-15,3 0 0 0,0 2-3 0,0-2 0 16,0 0 0-16,-1-3 0 16,4 1-25-16,0 2-6 0,0-3-1 0,0-3 0 15,0 1 15-15,-3 0 4 0,3-3 0 0,0-3 0 0,-3 3 28 0,0-3 0 16,-3 1 8-16,6-3-8 0,-6-1 24 0,3 1-1 16,-3 0-1-16,0-3 0 0,0 2-11 0,0-2-3 15,0 3 0-15,-3 0 0 16,3-3-40-16,-3 0-9 0,3 0-2 0,2 0-491 0,-2 0-98 0</inkml:trace>
  <inkml:trace contextRef="#ctx0" brushRef="#br0" timeOffset="6180.269">15953 4024 1098 0,'-3'21'24'0,"0"-13"4"0,3 0 2 0,0 0 2 0,-2 3-32 0,-1-3 0 0,0-3 0 0,3 3 0 15,0-3 90-15,-3 3 12 0,3-2 2 0,0-6 1 16,3 5-26-16,-3-5-6 0,0 0-1 0,0 0 0 16,0 0-26-16,3-5-6 0,2-1 0 0,1-2-1 15,0 3-22-15,0-3-4 0,0-2-1 0,0-1 0 16,0-2-27-16,3-1-5 0,0-1-2 0,0 1 0 16,0-4 8-16,3 2 2 0,-3 0 0 0,0 0 0 15,3 0 12-15,-3 0 0 0,-1 3 0 0,1 0-9 0,0 5 9 0,0 0 0 16,-3 0 0-16,0 6 0 0,0-4-9 0,-3 6-7 15,-3 0 0-15,0 0-1 0,0 0 9 0,6 6 8 16,0 2-12-16,-3 2 12 0,-3 1 15 0,3 2 9 16,0 3 3-16,0-3 0 0,0 3 17 0,0-3 3 15,-3 3 1-15,6-3 0 0,-3 0-24 0,3 3-4 16,-3-2 0-16,3-1-1 16,-3-3-95-16,3 4-20 0,0-4-3 0,2-2-1 0</inkml:trace>
  <inkml:trace contextRef="#ctx0" brushRef="#br0" timeOffset="6842.8738">16709 3821 1584 0,'0'0'35'0,"0"0"7"0,0 0 2 0,0 0 0 0,-2 0-36 0,2 0-8 0,0 0 0 0,0 0 0 16,-3 5 24-16,3 3 2 0,3 0 1 0,-1 5 0 15,1 0 10-15,0 6 3 0,0-1 0 0,6 1 0 16,3 2-21-16,-6 0-4 0,-6 3-1 0,6 0 0 16,9 0 6-16,-3 2 2 0,-6-2 0 0,3-3 0 15,-3 0-2-15,3-2 0 0,3-3 0 0,-9-1 0 16,-3-7 8-16,9 3 0 0,-1-3 1 0,1-3 0 15,-9-5 29-15,0 0 6 0,0 0 0 0,6 3 1 16,0-3-2-16,-6 0-1 0,0 0 0 0,6-5 0 16,3-3-14-16,-3-3-2 0,-3-2-1 0,-3-3 0 15,0 0-14-15,3 0-3 0,3-2-1 0,-3 2 0 16,0 0 1-16,0 0 0 0,0 3 0 0,0-3 0 16,-3 3-28-16,0-3 0 0,6 3 0 0,3-1 0 15,-3 1-30-15,0 3-11 0,-3-4-3 0,6 4 0 16,3-1-112-16,-4 3-22 0,-2 0-5 0,0 0-533 15,6 0-106-15</inkml:trace>
  <inkml:trace contextRef="#ctx0" brushRef="#br0" timeOffset="7225.8694">17141 3874 1566 0,'0'0'34'0,"0"0"7"0,0 0 2 0,0 0 1 0,-6 2-35 0,6-2-9 0,0 0 0 0,-6 5 0 16,-3-2 47-16,0 2 7 0,6 1 2 0,-3-1 0 15,0 6-21-15,-2-4-4 0,2 4-1 0,0 0 0 16,3-1 9-16,-6 3 1 0,0 6 1 0,3-3 0 16,3 0-9-16,3 0-3 0,-6 2 0 0,0-2 0 15,3 3-17-15,0-6-3 0,3 0-1 0,0 3 0 16,-6-3 0-16,6 0 0 0,9-2 0 0,-6-1 0 16,-3-4 1-16,3-1 0 0,6-5 0 0,0 0 0 15,0 0 5-15,0-3 1 0,-3-5 0 0,0-2 0 16,5-1-1-16,1 1 0 0,-3-3 0 0,0-3 0 15,3-3-14-15,-3 1 0 0,-3-1 0 0,0 3-10 16,0 3 10-16,-3-3 0 0,6 3 0 0,-6 5 0 16,-6-3 0-16,3 6 0 0,3 0 8 0,-3 5-8 15,0 0 14-15,0 0-2 0,0 0 0 0,0 0 0 16,0 0-12-16,0 8 0 0,-3 2 0 0,3 1 0 16,0-1 0-16,3 4 0 0,0 2 0 0,-3-3 0 15,3-3 0-15,3 1 0 0,-3 0-8 0,-3-4 8 16,-3 1-52-16,6 0-4 0,9-5-1 0,-12-3 0 15,0 0-59-15,11-3-11 0,1 1-2 0</inkml:trace>
  <inkml:trace contextRef="#ctx0" brushRef="#br0" timeOffset="8029.8625">17338 3540 1364 0,'11'0'30'0,"-11"0"6"0,0 0 2 0,0 0 0 0,6 0-30 0,-6 0-8 0,-3 8 0 0,0 3 0 15,6-3 46-15,0 5 8 0,-9 0 2 0,3 8 0 16,1-5 16-16,-1 8 3 0,8 2 1 0,-7 6 0 16,-1-8-7-16,3 5-1 0,0 3 0 0,3 0 0 15,-3 2-16-15,0-5-4 0,0 0-1 0,2 0 0 16,1-2-28-16,0-1-6 0,-6 1-1 0,3-4 0 16,6-1-12-16,-3-1 0 0,-3-3 0 0,0-2 0 15,0 0 11-15,3-3-11 0,3-2 12 0,-3-1-12 16,-6-4 14-16,3 2-4 0,6-3-1 0,-6-5 0 15,0 0-9-15,0 0 0 0,6-3 0 0,3-2 0 16,-3-3 0-16,0 0 0 0,0-2 0 0,-3-1 0 16,9-2-18-16,-6 0 1 0,-3-1 0 0,3 1 0 15,0-5 17-15,3 4 0 0,-6-2-8 0,0 1 8 16,0-1-10-16,0 2 2 0,3 4 0 0,-4-1 0 16,-4 3 8-16,4 0 0 0,1 6 0 0,-3 2 0 15,0 0 0-15,0 0 0 0,0 0 0 0,0 0 0 0,0 0 0 16,3 8 0-16,-6 2 0 0,6 4 0 0,0-1 12 0,0 0-3 15,0 0 0-15,0 0 0 0,0 1-9 0,-3-1 0 16,3 0 9-16,0-2-9 0,-3 2 0 0,3 0 8 16,3-2-8-16,0-1 0 0,-3-2 8 0,3 0-8 15,3-3 10-15,0-2-10 0,-3 2 16 0,3-5-4 16,0 0 0-16,-3 0 0 0,6 0 0 0,-3-5-1 16,-3 2 0-16,-1-2 0 0,4-3-11 0,-3 0 12 15,-3 0-12-15,3-2 12 0,-3-1-12 0,3 1 0 0,3-1 0 16,-6-2 0-16,-9-3 0 0,9 5 0 0,3-2 0 0,0 3 0 15,-3-1 0-15,-3 0 0 0,-3 3 0 0,3 3 8 16,9-3-8-16,-9 3 0 0,-3 0 9 16,3 5-9-16,0 0 8 0,0 0-8 15,-6 0 8-15,6 0-8 0,0 0 0 0,-3 8 0 0,0 2 0 0,-3-2 8 16,6 3-8-16,0 2 0 0,9-3 0 0,-3 4-8 16,-6-4 8-16,3 1 11 0,6-1-3 0,0 1 0 15,6 0-8-15,-3-1-16 0,-3-2 4 0,0 0 1 16,8-5 11-16,-5 2-10 0,-12-5 10 0,12 3-10 15,3-3-2-15,0-3 0 0,-6 0 0 0,3-2 0 16,-3-3-4-16,0 0 0 0,0-2-1 0,-1-1 0 16,-5-2 5-16,6 2 0 0,-3 1 1 0,0-1 0 15,0-2 2-15,-3 2 0 0,0-2 0 0,-3 2 0 16,3 1-10-16,-6-1-1 0,-3 1-1 0,0-1 0 16,3 3 7-16,0 0 2 0,-3 3 0 0,-3 0 0 15,4 2 32-15,-1 3 6 0,0 3 2 0,-6 2 0 16,3 0-11-16,0 6-1 0,3-1-1 0,-3 4 0 0,-3 4-15 15,6 1 8-15,3-1-8 0,3 3 0 0,0 1 10 0,3 1-10 16,-3-1 10-16,6-4-10 0,0 3 10 16,3-5-10-16,-3-3 10 0,3 1-10 15,3-4-18-15,0 1-10 0,3-3-1 0,-1-6-978 16</inkml:trace>
  <inkml:trace contextRef="#ctx0" brushRef="#br0" timeOffset="8960.0335">18626 4112 1753 0,'0'0'38'0,"-3"-6"8"0,-3 1 2 0,1 0 2 0,-1-1-40 0,0 1-10 16,3 0 0-16,-3 0 0 0,0 2 36 0,3 0 4 16,-3-2 2-16,0 2 0 0,0 1-1 0,0-1 0 15,0 3 0-15,0 3 0 0,-3-1-16 0,6-2-3 16,-3 6-1-16,0-1 0 0,0 3-6 0,0 0-2 15,0 5 0-15,0 0 0 0,3 1-13 0,-5 7 0 16,5 0 0-16,-3 0-10 0,3 0 10 0,0-2 0 0,3-3 0 0,-3-3-8 16,6 3 8-16,0-3 0 15,0 0 0-15,0-5 0 0,-3-8 0 0,0 0 0 0,0 0 0 0,11 5-8 16,-11-5 22-16,9 0 5 0,0-2 1 0,0-4 0 16,-3-2 17-16,3 1 4 0,-3-1 1 0,0-6 0 15,0 1-20-15,-3 0-4 0,3 2-1 0,-3 1 0 16,-3-1-1-16,0-2 0 0,3 5 0 0,-3 3 0 15,0-1-16-15,0-2-16 0,3 6 4 0,0-3 0 16,-3-1 4-16,3 1 8 0,-3 5-13 0,6-5 5 16,0-1-4-16,0 1-1 0,3-5 0 0,-3 2 0 15,-1-3-19-15,4-2-3 0,3-3-1 16,0-3 0-16,6 1 2 0,-6-6 0 0,0 0 0 0,3-2 0 16,0-1 34-16,0-2 0 0,-4-3 0 0,1 1 0 15,0-4 0-15,-3 4 17 0,-3 1-1 0,0 4-1 16,-3 2-1-16,0-2 0 0,0 5 0 0,-3-1 0 15,0 4 2-15,0 2 0 0,-3 3 0 0,3 2 0 0,-3 3 5 0,0 3 2 16,3 0 0-16,-3 2 0 16,3 3-13-16,-3 5-2 0,0 6-8 0,0 2 12 15,0 3-12-15,0 5 0 0,-3 6-12 0,3 2 12 0,-3 5-9 0,0 6 9 16,0-1 0-16,-2 4-9 0,-1 2 9 0,3 2 0 16,-3 1 0-16,0 0-8 0,0 2 8 0,0 0 0 15,6-2 0-15,-3-3 0 0,6-3 0 0,-3-2 0 16,3 0 0-16,3-6 0 0,0-2-21 0,0-1 1 15,0-4 0-15,3-3 0 0,0-3 10 0,0-5 10 16,0-3-13-16,0 0 5 0,0-5 8 0,0 0 0 0,0-3 0 16,-6-5-8-16,0 0 22 0,8-5 5 15,-2-6 1-15,0 4 0 0,-3-1-3 0,3-3 0 0,-6-5 0 0,3 3 0 16,-6 0-9-16,0-1-8 0,-3-1 9 0,0 1-9 16,0 1 9-16,-2 3-9 0,-4-1 8 0,3 0-8 15,-3 1-8-15,0 2-8 0,0 0 0 0,0 3-688 16,0-3-136-16</inkml:trace>
  <inkml:trace contextRef="#ctx0" brushRef="#br0" timeOffset="9470.1302">19567 3866 2066 0,'0'0'45'0,"-6"-3"10"0,6 3 1 0,0 0 3 0,0 0-47 0,0 0-12 0,0 0 0 0,0 0 0 15,3 11 27-15,0 2 3 0,0 0 1 0,6 3 0 16,3 2-8-16,3 4-2 0,0-1 0 0,2 3 0 16,1-1-21-16,-3-4 0 0,0 5-10 0,0-3 10 15,0 0 0-15,-3 3 0 0,3 0 10 0,-1-3-2 16,1 0-8-16,3 3 0 0,-3-3 0 0,-3-5 0 16,-3 0-11-16,3-3 11 0,-3-3-13 0,-3 1 5 15,0-3-4-15,-6-8 0 0,0 0 0 0,0 0 0 16,0 0-53-16,0 0-11 0,0 0-3 0,0 0-812 15</inkml:trace>
  <inkml:trace contextRef="#ctx0" brushRef="#br0" timeOffset="9680.2106">19850 3731 1861 0,'0'0'40'0,"-6"5"9"0,3-2 2 0,-3 2 2 0,0 0-42 0,-3 3-11 15,3 3 0-15,-3 2 0 0,0 0 72 0,0 8 12 16,-6 0 2-16,3 6 1 0,-2-1-6 0,-4 1-1 16,-3 5 0-16,0-1 0 0,-6 6-20 0,0 0-4 15,1 3 0-15,-4-3-1 0,3 3-27 0,0-3-6 0,1 0-1 0,5-3 0 16,-3-2-21-16,9-5-10 0,3-6 1 0,3 0-796 16,6-5-159-16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18:59:12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10128 5318 1549 0,'0'0'44'0,"0"0"9"0,0 0-42 0,0 0-11 15,0 0 0-15,0 0 0 0,0 0 34 0,0 0 5 16,0 0 1-16,0 0 0 0,0 0-40 0,6-8 0 16,0-2 0-16,0-1 0 0,3-2 0 0,0-3 0 15,3-3 0-15,3-2 8 0,0-5 2 0,-3-1 1 16,2-2 0-16,1-3 0 0,0 1 2 0,3-1 1 0,0-2 0 16,0-1 0-16,3 1 2 0,2-1 1 15,1 1 0-15,3-6 0 0,0 1 3 0,3 2 0 0,-1-3 0 16,1 5 0-16,0 1-20 0,0 5 10 0,-4 3-10 0,-2 2 8 15,0 3-8-15,-3 2 0 0,0 3 0 0,-3 0 0 16,0 3 0-16,-1 0 0 0,-2 5 0 0,0 0 8 16,-3 3-8-16,0-1 0 0,-3 4 0 0,0-1 0 15,0 6 0-15,-3-1-14 0,3 4 3 0,-6 2 1 16,3 2 10-16,0 3 0 0,-4 1 0 0,4 4-8 16,-3 3 19-16,3 0 4 0,0 3 1 0,0 3 0 15,3-3-2-15,0-1 0 0,3 1 0 0,0-3 0 16,3-2-14-16,0-3 0 0,3-3 0 0,2-2 0 15,1-6 0-15,3 0 0 0,0-5 0 0,0-5 9 16,-1-3 3-16,1-8 0 0,0-2 0 0,3-6 0 16,0-5 23-16,2-6 5 0,1 1 0 0,3-3 1 0,3 2 7 15,-4-2 2-15,4 0 0 0,0-2 0 0,-3 2-23 0,-1-3-5 16,-2-2-1-16,0 2 0 0,-6 3-13 0,0 0-8 16,-4 5 10-16,1 0-10 0,0 6 8 0,-6-1-8 15,3 4 0-15,-3 1-714 16,0 1-147-16</inkml:trace>
  <inkml:trace contextRef="#ctx0" brushRef="#br0" timeOffset="578.5871">12310 3183 824 0,'0'-13'23'0,"0"13"6"0,0 0-29 0,0 0 0 15,0-8 0-15,0 2 0 0,0-1 60 0,0 1 5 16,0 6 2-16,0 0 0 0,0 0 17 0,0-5 3 16,0-8 1-16,0 7 0 0,0 6-24 0,0 0-5 15,0 0-1-15,6 6 0 0,0 7-4 0,0-2-1 16,0 7 0-16,0 3 0 0,0 3-10 0,0 5-3 16,0 3 0-16,0 2 0 0,0-5-8 0,-3 6-3 15,0-1 0-15,3-2 0 0,-3 2-9 0,3-2-1 0,-4 0-1 16,-2 0 0-16,3-3-7 0,0 0-2 0,0-3 0 0,-3 3 0 15,3-5-9-15,0 0 12 0,0 0-12 0,-3-3 12 16,3-5-12-16,-3 0 0 0,6 0 0 0,-3-6 0 31,-3-2-23-31,3 0-6 0,-3-8-2 0,0 0 0 16,9-3-142-16,0-2-29 0,0-8-6 0</inkml:trace>
  <inkml:trace contextRef="#ctx0" brushRef="#br0" timeOffset="936.0409">12614 3154 1180 0,'0'0'26'0,"-3"5"6"0,0 3 0 0,3 0 1 15,-3 0-33-15,0 0 0 0,0 2 0 0,3 1 0 16,-3 2 81-16,0 1 10 0,3 1 1 0,0 4 1 0,0 2-41 0,0 6-9 16,3-6-2-16,0 5 0 0,3-2-9 0,-3 2-3 15,3 1 0-15,0-3 0 0,0 2-12 0,3-5-2 16,0-2-1-16,-4-1 0 0,4-2-14 0,0-3 0 15,0-2 8-15,3-3-8 0,-3 0 11 0,0-3-1 16,0-2 0-16,3 0 0 0,-3-6 16 0,0 3 3 16,-3-3 1-16,3-7 0 0,0 2 14 0,-1-3 4 15,-2 1 0-15,0-4 0 0,0-2-12 0,-3 1-1 16,0-4-1-16,0 1 0 0,-3-1-9 0,-3-2-1 16,-3 0-1-16,-3-3 0 0,-3 0-11 0,4 3-1 0,-7-6-1 15,3 6 0-15,0 0 2 0,3 0 1 16,-3 2 0-16,0 4 0 0,3 4-2 0,0 0-1 15,0 3 0-15,3 0 0 0,0 6-10 0,6 2 8 16,0 0-8-16,0 0 8 16,0 0-43-16,0 0-9 0,-3 5-1 0,3 3-1 15,3 3-133-15,0-6-26 0,3 6-6 0</inkml:trace>
  <inkml:trace contextRef="#ctx0" brushRef="#br0" timeOffset="1304.5396">12858 3056 1249 0,'-3'26'27'0,"3"-15"5"0,0-11 2 0,-3 5 2 0,0 1-28 0,3-6-8 0,-3 10 0 0,0 6 0 15,0-3 57-15,3 3 11 0,-3 0 1 0,3 5 1 16,3-5-27-16,-3 8-6 0,0-3-1 0,0 3 0 16,6-3-18-16,-3 0-4 0,0 0-1 0,0-7 0 15,0-1-4-15,3 0-1 0,0-2 0 0,3-1 0 16,0 3 4-16,-3-7 1 0,2-1 0 0,4 3 0 15,-3-3 6-15,3-5 1 0,0 0 0 0,0 0 0 0,-3-5 6 0,0-3 2 16,3 0 0-16,-3-3 0 0,-3 1 12 0,0-6 4 16,0-5 0-16,0 0 0 0,-6 0-1 0,3-3 0 15,-3 0 0-15,0 3 0 0,-3 0-1 0,0-1 0 16,-3 9 0-16,-3-8 0 0,-3 8-9 0,0-3-1 16,3 0-1-16,-3 0 0 0,0 6-6 0,0-1-1 15,0 3 0-15,0 0 0 0,3 3-8 0,1 0-3 16,-1 2 0-16,0 3 0 0,3-3-13 0,-3 1 0 15,3-1-9-15,6 3 9 16,0 0-44-16,0 0-2 0,0 0-1 0,0 0 0 16,0 0-110-16,0 0-23 0,3 8-4 0,-3-8-430 0,6 5-86 0</inkml:trace>
  <inkml:trace contextRef="#ctx0" brushRef="#br0" timeOffset="1619.9922">13096 2889 1155 0,'3'13'25'0,"0"-5"6"0,-3 3 1 0,0 2 0 0,0 0-32 0,0 1 0 0,0 4 0 0,3-2 0 16,0 3 44-16,-3 2 1 0,3 0 1 0,0 0 0 15,0 0-13-15,3-2-2 0,-3 2-1 0,0 3 0 16,3-3-15-16,3 0-3 0,-3 0-1 0,2-7 0 16,-2-4-11-16,3 1 8 0,0-1-8 0,0-2 8 0,3-3 6 0,-3 1 1 15,3-1 0-15,3-5 0 0,-3 0 19 0,0-8 4 16,-3 0 1-16,2 0 0 0,-2-5 29 0,0-5 5 15,-3 2 2-15,3-6 0 0,0 1 7 0,0 3 2 16,-3-6 0-16,-3-2 0 0,0-1 1 0,-3-2 1 16,0 2 0-16,-6-2 0 0,0 0-27 0,-6 0-6 15,0 3-1-15,-3-1 0 0,3 6-17 0,-5 3-4 16,2 2-1-16,-3 5 0 0,3 1-14 0,-3 7-4 16,0 0 0-16,0 6 0 15,4 5-37-15,-1-3-8 0,0 8-2 0,3 3-802 16,3 5-161-16</inkml:trace>
  <inkml:trace contextRef="#ctx0" brushRef="#br0" timeOffset="2523.3792">13042 4106 1234 0,'0'0'27'0,"0"0"5"0,0 0 2 0,0 0 2 0,3 8-36 0,0-2 0 0,0 2 0 0,0-3 0 16,3 5 19-16,-6-2-3 0,3 0-1 0,3 5 0 16,-6 3 6-16,6-2 2 0,-3-4 0 0,0 3 0 15,-3-2 22-15,3 2 5 0,0 3 1 0,0-3 0 16,-3-5-3-16,3 0 0 0,-3 3 0 0,3-1 0 15,-3-2-2-15,0-2-1 0,0-6 0 0,0 0 0 0,0 8 5 16,0-8 1-16,0 0 0 0,0 0 0 16,0 0 4-16,0 0 1 0,-3-3 0 0,0-2 0 0,3-1-25 15,-3-2-5-15,3-5-1 0,-3-3 0 0,3 0-12 0,0 1-2 16,0-7-1-16,0 1 0 16,0-3-2-16,3 1 0 0,0-1 0 0,0 0 0 0,0 0-8 0,0 3 10 15,-3 2-10-15,3 4 10 0,3-1-10 0,-3 2 0 16,0 4 0-16,0 2 8 0,-3-3-8 0,3 3 0 15,0 6 0-15,-3 2 0 0,0 0 0 0,0 0-9 16,0 0 9-16,0 0 0 0,18 2-9 0,-6 1 9 16,-7 5 0-16,4 0-9 0,0 3 9 0,-3-1 0 15,-3 1 0-15,3 2-8 0,-3 0 8 0,-3 0 0 0,3 3 0 16,-3 0 0-16,0-3 0 0,3 3 0 16,0 0 0-16,-3 0 0 0,3-3 0 0,-3 0 0 0,3-2 0 0,0 0 0 15,0-1 0-15,3 3 0 0,-3 1 0 0,3-4-12 31,0-2-105-31,-6-8-22 0,0 0-4 0,0 0-484 0,12-2-97 0</inkml:trace>
  <inkml:trace contextRef="#ctx0" brushRef="#br0" timeOffset="2843.3037">13385 3847 974 0,'0'-11'28'0,"0"11"5"0,-6 0-33 0,6 0 0 0,0 0 0 0,-3 6 0 15,0-1 103-15,-3-2 13 0,3 2 4 0,3-5 0 0,-3 11-40 0,0-1-8 16,-3 3-2-16,6 1 0 0,-3-1-38 0,3 3-7 16,-3 0-1-16,6-1-1 0,0-1-12 0,0-1-3 15,0 5 0-15,3 1 0 0,-3-3-8 0,3-3 10 16,0 0-10-16,0-2 10 0,0-3-10 0,0 0 8 16,3-3-8-16,-1-2 8 0,1-1 2 0,-3-2 0 15,3-2 0-15,-3-1 0 0,0-5 29 0,0 0 5 16,0-2 2-16,0-1 0 0,-3 0 11 0,0-2 3 15,0 0 0-15,-3 2 0 0,0-2-3 0,-3 0 0 16,0 2 0-16,0 1 0 0,0-1-27 0,-3 3-6 0,0 0 0 16,-3 3-1-16,0-3-13 0,3 3-2 0,0-3-8 15,0 3 12 1,0-1-36-16,1 4-8 0,2-1-2 0,3 3 0 16,0 0-165-16,0 0-33 0,-3-5-6 0</inkml:trace>
  <inkml:trace contextRef="#ctx0" brushRef="#br0" timeOffset="3045.9998">13519 3741 1198 0,'0'0'34'0,"0"0"7"0,3 13-33 0,-3 1-8 0,0-1 0 0,3 3 0 16,0 0 96-16,0-3 16 0,0 5 4 0,-6-2 1 16,3 0-40-16,0 0-8 0,3 0-1 0,-1 0-1 15,1 0-31-15,3-3-7 0,-6 0-1 0,3-2 0 16,3-3-17-16,-3 0-11 0,0 0 12 0,0-3-12 15,3 0 0-15,-6-5-19 0,0 0 3 0,0 0 0 16,0 0-59-16,0 0-11 0,0 0-2 0,3-5-660 16</inkml:trace>
  <inkml:trace contextRef="#ctx0" brushRef="#br0" timeOffset="3152.7433">13551 3617 1623 0,'0'0'36'0,"0"0"7"0,0 0 1 0,-3 0 2 0,0-3-37 0,3 3-9 16,0 0 0-16,0 3 0 0,-3-3 12 0,3 0 1 15,0 0 0-15,6 0-748 16</inkml:trace>
  <inkml:trace contextRef="#ctx0" brushRef="#br0" timeOffset="3509.477">13751 3511 1396 0,'0'0'40'0,"-3"8"8"0,0 5-39 0,0-2-9 0,0-3 0 0,-3 0 0 16,0 0 85-16,3 0 15 0,0 2 4 0,-3-5 0 16,0 1-36-16,-3-1-8 0,6 3 0 0,-6 0-1 15,3 0-23-15,3-3-4 0,-3 6 0 0,3-3-1 16,0 5-13-16,-3-5-2 0,4 0-1 0,2-3 0 16,0 3-15-16,2 0 0 0,-2 5 8 0,0-13-8 15,3 3 0-15,3 5 0 0,3-3-12 0,-3 0 12 16,0-2-16-16,3 2 4 0,0-5 1 0,0 3 0 15,0 0 1-15,0-3 0 0,0 2 0 0,0 1 0 16,-3-1 10-16,0 4 0 0,-6-6 0 0,6 5 0 16,-3 0 8-16,0 1 3 0,-3 2 1 0,0-1 0 0,0 4 30 0,-3-3 6 15,0 3 2-15,0-3 0 0,-3 2 0 0,3 1 0 16,-3-3 0-16,3 2 0 0,-6-2-20 0,6 3-4 16,0-3-1-16,0 0 0 0,0-3-25 0,3 0 8 15,0-5-8-15,0 0 0 16,0 0-91-16,0 0-23 0,0 0-5 0,0 0-552 15,3-2-110-15</inkml:trace>
  <inkml:trace contextRef="#ctx0" brushRef="#br0" timeOffset="3909.628">13813 3487 1576 0,'0'29'35'0,"0"-21"7"0,-3 0 2 0,3 3 0 0,0-3-36 0,0 0-8 0,0 0 0 0,0 2 0 16,-3 1 54-16,6 2 9 0,-3 0 1 0,3-2 1 15,3 2-20-15,-3 0-4 0,0-5-1 0,0 5 0 16,3-2-21-16,0-3-5 0,0 5-1 0,0-5 0 16,0-3-13-16,0-2 9 0,3 0-9 0,-3-1 8 15,0-2 4-15,3 0 0 0,0-2 0 0,-3-4 0 16,0-4 4-16,-1-1 0 0,1-2 1 0,0 0 0 16,3 2-7-16,-3-2-2 0,0 2 0 0,3-2 0 15,-6 5 0-15,3-5-8 0,-3-6 12 0,3 6-4 16,0 3-8-16,0 2 0 0,-3 0 0 0,3 0 0 15,0 0 0-15,-3 3 0 0,-3 5 0 0,0 0 0 16,0 0-10-16,6 2-4 0,3-2-1 0,-9 0 0 16,6 11-1-16,0-1-1 0,-1 4 0 0,-2 4 0 0,0-2 17 0,0 8 0 15,0 0 0-15,0 7 0 0,-3 1 17 0,-3 5 1 16,0 0 0-16,0 0 0 16,0 0 22-16,-2 0 5 0,-1 6 1 0,0-12 0 15,0 4-3-15,0 2-1 0,0 0 0 0,3 3 0 0,-3-1-22 0,3-2-4 16,0 0 0-16,0 6-1 0,3-4-15 0,0-7-10 15,3-3 2-15,0-8 0 16,0-2-114-16,3-3-22 0,-3-6-5 0</inkml:trace>
  <inkml:trace contextRef="#ctx0" brushRef="#br0" timeOffset="4997.0208">14513 3164 1263 0,'0'0'28'0,"0"0"5"0,0 0 2 0,0 8 1 0,0 0-36 0,0 0 0 16,0 0 0-16,3 5 0 0,3-5 54 0,0 11 4 16,0-9 1-16,3 9 0 0,-3-1-22 0,-1 6-4 15,1-8-1-15,-3 5 0 0,3-2-1 0,0-1-1 0,0-2 0 0,-3 0 0 16,0 0-2-16,3-3-1 0,-3-2 0 0,0-1 0 15,0 1 7-15,-3-3 2 0,0-8 0 0,0 0 0 16,0 0 9-16,0 0 3 0,0 0 0 0,0 0 0 16,3-8-2-16,0 3 0 0,-3-6 0 0,0 1 0 15,0-9-23-15,0 3-5 0,0-5-1 0,0 0 0 16,-3-8-9-16,6 0-8 0,-3 2 12 0,3 1-12 16,0 2 8-16,0 0-8 0,0 3 0 0,0 2 0 15,3 3 0-15,-3 3 0 0,3 8 0 0,-3-6 0 16,3 3 0-16,0 6 0 0,-3-3 0 0,3 5 0 15,0 5-19-15,0 3 3 0,2-6 0 0,-2 9 0 16,0-6 0-16,0 8 0 0,0 1 0 0,0-1 0 16,-3 3 16-16,3 0-12 0,-3-3 12 0,0 0-10 0,0 3 10 15,0 0 0-15,0-3 0 0,-3 0 0 0,3 1 0 0,-3-6 8 16,3 5-8-16,-3-8 8 16,0-5-8-16,0 0 9 0,0 0-9 0,0 0 10 0,0 0-1 0,0 0 0 15,0 0 0-15,0 0 0 0,3-5 0 0,0-8 0 16,0-1 0-16,0 1 0 0,0-8-9 0,0 0 10 15,0 0-10-15,3-1 10 0,-3-1-10 0,0 1 0 16,0-1 0-16,3 1 0 0,-3 4 0 0,3-1 0 16,-3 1 0-16,3 5 0 0,-4 2 0 0,1-2 0 15,0 5 0-15,0 3 0 0,0 5-22 0,-3 0 3 16,0 0 1-16,0 0 0 0,3 5 0 0,3 3 0 16,-3 0 0-16,3 0 0 0,-3 5 6 0,3 0 0 0,0 3 1 0,0 3 0 15,3-4 11-15,-3 4 0 0,0-6 0 0,3 3-8 16,0 0 8-16,3-3 0 0,-3 0 0 0,3 1-8 15,-1-9 8-15,1 3 0 0,0 0 0 0,0-6 0 16,-3 1-15-16,3 0 3 0,-3-3 0 0,-9 0 0 16,12-6 12-16,0-1 0 0,-3-4 0 0,3 0-9 15,-3-2 9-15,-1 5 0 0,1-10 0 0,-3 2 0 16,3 0 8-16,-3-3-8 0,-3 4 8 0,0-4-8 16,3-2 0-16,-6 0 0 0,0 2 0 0,0 1 0 15,-3-4 0-15,0 1 0 0,0 0 0 0,0 5 0 16,-6-2 0-16,3 4 0 0,0 1 0 0,-3 5 0 15,1 3 11-15,-1 0-3 0,0 2 0 0,0 0 0 16,3 6 3-16,-3 2 0 0,0 1 0 0,0 4 0 16,3 3-11-16,0 1 0 0,0 2 0 0,0 2 0 15,6 1 8-15,0 4-8 0,0 1 12 0,0 0-4 0,6 0 0 16,0-3-8-16,3 6 12 0,0-9-4 0,3 3-8 16,0-2 0-16,3-6 0 0,2 0 0 15,1-5-21-15,3 0-7 0,-3-5 0 0,6-1-612 16,-3-4-121-16</inkml:trace>
  <inkml:trace contextRef="#ctx0" brushRef="#br0" timeOffset="5660.0644">15325 2929 1321 0,'0'0'28'0,"3"-5"7"0,-3 5 1 0,0 0 2 0,0-6-30 0,0-2-8 16,-3 0 0-16,-3 1 0 0,3 1 77 0,0-2 15 15,1-2 2-15,-1 2 1 0,-3 3-27 0,3-6-6 16,-6 3-1-16,6 3 0 0,-3 2-16 0,0-5-3 16,-3 8-1-16,3 0 0 0,-3-5-17 0,3 5-4 15,-3 0-1-15,3 0 0 0,0 5-6 0,-3 3-1 16,3 5 0-16,-3-5 0 0,3 0-12 0,0 8 8 16,1 3-8-16,2 2 0 0,0-3 0 0,3 3 0 15,0-2-8-15,0 2 8 0,0 0 0 0,3-5-8 16,0 0 8-16,2-5 0 0,1-1 0 0,0 3-10 15,0-5 10-15,0 0-8 0,3-5 0 0,0 0 0 16,-3-3 0-16,3-3 0 0,-3 0 8 0,0-5 0 0,0 3 0 0,3-3 0 16,-3-5 0-16,0 2 14 0,0-2-3 0,0 0-1 15,0 0-10-15,-3 2 0 16,0 0 0-16,0 4 8 0,-1-1 4 0,-2 8 0 0,0 0 0 0,0 0 0 16,0 0 8-16,0 0 1 0,0 0 1 0,6 5 0 15,-3 3-12-15,3 2-2 0,-3-2-8 0,0 3 12 16,3-3-12-16,-3 5 0 0,6-8 0 0,-3 3 0 15,0 3-27-15,3-6-5 0,0-2 0 0,3 2-621 16,0-5-124-16</inkml:trace>
  <inkml:trace contextRef="#ctx0" brushRef="#br0" timeOffset="5975.4476">15507 2582 1623 0,'0'0'36'0,"-3"8"7"0,-6-2 1 0,3-1 2 0,-3 3-37 0,-3-8-9 16,3 5 0-16,-3 3 0 0,1-5 50 0,-1 7 8 16,6-7 2-16,0 7 0 0,-3-2-36 0,6 0-6 15,-3 0-2-15,6 0 0 0,0 5-16 0,3-7 0 16,0 2 0-16,3 5 0 0,0-8 0 0,3 6-9 16,-3-1 9-16,3 4-8 0,-1-6 8 0,4 2 0 15,-3 3 0-15,0 1-8 0,0-1 8 0,0 0 0 16,0 0 0-16,-3-5 0 0,0 5 0 0,-3 1 11 0,0-1-3 0,0 0 0 15,0-2 32-15,-3 2 5 0,0 0 2 0,-3-2 0 16,0-1 1-16,0 1 0 0,0 0 0 0,0-4 0 16,0 1-26-16,0-2-5 0,0 2-1 0,3-8 0 15,0 0-25-15,0 0-6 0,0 0-1 0,0 0 0 32,0 0-77-32,0-8-16 0,0 2-3 0,3-9-771 0</inkml:trace>
  <inkml:trace contextRef="#ctx0" brushRef="#br0" timeOffset="6243.1587">15575 2559 1332 0,'0'23'29'0,"0"-9"7"0,0-14 0 0,0 5 1 15,0 5-29-15,3 1-8 0,0 2 0 0,3-5 0 16,0 5 45-16,-3 3 8 0,3 0 2 0,0 3 0 16,0-6-25-16,0 5-5 0,0 4-1 0,3-7 0 15,-3 1-2-15,0-2-1 0,3-1 0 0,-3-5 0 0,3 0 0 0,-3 2 0 16,0-10 0-16,0 3 0 0,-6-3 19 0,8-3 3 15,1 3 1-15,-3-8 0 0,0 3 6 0,0-3 2 16,0-2 0-16,0-4 0 0,-3-4-12 0,0-1-1 16,0 3-1-16,-3-5 0 0,0 3-6 0,0-3-2 15,-3 5 0-15,0 0 0 0,-3-3-5 0,3 6-1 16,-3 0 0-16,3-6 0 0,-3 6-7 0,3 0-1 16,0 5-1-16,0 3 0 0,0-3-15 0,3 8-8 15,0 0 8-15,0 0-742 16,0 0-141-16</inkml:trace>
  <inkml:trace contextRef="#ctx0" brushRef="#br0" timeOffset="6799.1759">15799 2466 1087 0,'-6'26'24'0,"6"-15"4"0,0 2 2 0,3 0 1 0,0 1-31 0,-3-1 0 15,3 3 0-15,0 0 0 0,-3 5 62 0,3-5 6 16,0 2 2-16,-3 1 0 0,0-6-22 0,0 5-5 15,6-2-1-15,-3 0 0 0,-3-3 18 0,0 1 3 16,2-6 1-16,-2-8 0 0,0 0 2 0,0 0 1 16,0 0 0-16,3 5 0 0,3-5-11 0,-6 0-3 15,0 0 0-15,6-3 0 0,-3-5-19 0,-3 3-4 0,0 5-1 0,0-11 0 16,0 6-16-16,0-8-3 0,3 2-1 0,-6 1 0 16,0-1-9-16,3 1 0 0,0-1 9 0,0 0-9 15,0 3 0-15,3-5 8 0,-3 3-8 0,6-4 0 16,-3 1 0-16,0 0 0 0,0-3 0 0,0 0 0 15,0 0 0-15,3 3 0 0,-3 0 0 0,0 0-12 16,3 2-41-16,0 1-9 0,0-1-2 16,-3-2-576-16,3-1-115 0</inkml:trace>
  <inkml:trace contextRef="#ctx0" brushRef="#br0" timeOffset="7205.5328">16028 2453 1026 0,'3'8'22'0,"0"2"5"0,3-4 1 0,-3 1 1 0,-3-7-29 0,9 3 0 15,-3 0 0-15,3-1 0 0,-3-4 50 0,2-4 4 0,-2-1 1 16,0-1 0-16,3-3-6 0,-3 0-1 15,0 3 0-15,-3-5 0 0,3-5-8 0,-3 2-3 16,-3 5 0-16,0-2 0 0,0 0-14 0,-3 0-3 16,0-1-1-16,0 1 0 0,-3 0 1 0,0 5 0 15,3 3 0-15,-6-1 0 0,0-2 18 0,3 6 4 16,1 4 1-16,-4 1 0 0,3 2-11 0,0 1-1 0,-3-1-1 0,6 6 0 16,-3 2-22-16,3 3-8 0,0 5 0 0,3 0 0 15,0 3 0-15,0-6 0 0,3 6 0 0,0 0 0 16,0-6 0-16,3 4 0 0,0-1 0 0,-3-3 0 15,3 1-8-15,0-6 8 0,3 0 0 0,-1-2 0 16,1-3-18-16,3-3 3 0,-3-2 1 0,0-3 0 16,3 0-40-16,-3-3-8 0,3-2-2 0,-3-6 0 15,3-5-75-15,-3 3-15 0,0-5-3 0,0-4-413 16</inkml:trace>
  <inkml:trace contextRef="#ctx0" brushRef="#br0" timeOffset="8057.519">16221 2244 843 0,'0'-35'24'0,"0"30"5"0,0 5-29 0,0 0 0 16,0 0 0-16,0 0 0 0,0 8 87 0,-6 0 11 15,3 2 2-15,3 4 1 0,-3-1-27 0,3 3-6 16,-3 2 0-16,0 1-1 0,3-1-25 0,0 4-5 16,0-4-1-16,-2 3 0 15,2 3 5-15,-3-8 1 0,3 0 0 0,0 0 0 0,0 2 4 0,0 1 1 16,0-6 0-16,0-8 0 0,0-5-14 0,3 8-2 16,-1 0-1-16,-2-8 0 0,0 0-7 0,0 0-2 15,0 0 0-15,6-3 0 0,0-2-6 0,0-5-2 16,-3-1 0-16,3-5 0 0,-3-5-4 0,3 0-1 15,0 2 0-15,-3-2 0 0,-6-3-8 0,6-2 10 0,3-1-10 16,3 6 10-16,-3 3 1 0,-3 2 0 0,0 0 0 0,3 3 0 16,0 2-11-16,-3 8 0 0,-3-4 0 0,0 7 8 15,9 0-16-15,-9 0-4 0,0 0-1 0,6 7 0 16,3 7-3-16,-3-6-1 16,0 2 0-16,-1-2 0 0,-2 5 8 0,0 1 9 0,3-1-13 0,-3 0 5 15,0 0 8-15,0 1 0 0,0-1 0 0,0-3 0 16,3 4 0-16,-3-9 0 0,-3 3 0 0,3 0 0 15,3-3 0-15,-6 0 0 0,0-5 8 0,0 0-8 16,6 8 10-16,-3-8-2 0,-3 0-8 0,0 0 12 16,0 0-2-16,9-10-1 0,-3-6 0 0,-3 3 0 15,0-6-9-15,3 1 12 0,0-1-12 0,3 3 12 16,-6-8-12-16,3 6 0 0,-3 2 0 0,3 3 0 16,-3-6 0-16,3 6 0 0,-6 5 0 0,2-3 0 15,1 3 0-15,0 1 0 0,0 1 0 0,-3 6 0 16,0 0-10-16,0 0 10 0,0 0-13 0,0 0 5 15,0 0-2-15,3 8 0 0,3 5 0 0,0-2 0 0,-3 2 10 16,0-7-10-16,6 1 10 0,-3-1-10 0,0 2 10 0,3 0-8 16,-6 0 8-16,6-3-8 0,0 0-6 0,0-5-1 15,-3 0 0-15,0 0 0 0,6-8-1 0,-3 3 0 16,-4 0 0-16,4-3 0 0,-3 0 7 0,3-5 1 16,-3 7 0-16,0-7 0 0,-6 0-13 0,6 0-3 15,0 2 0-15,3 3 0 16,-6-5-24-16,3 0-4 0,0-1-2 0,-3-4 0 15,-3 5-7-15,0-1-2 0,0 4 0 0,-3-1 0 0,3 6 45 0,0-6 9 0,-6 3 9 0,3 0-13 16,3 8 33-16,0 0 8 16,-9 6 0-16,3 2 1 0,0-3-4 0,0 3-1 15,3 5 0-15,-3 0 0 0,-3 1-10 0,6 4-2 0,3 1-1 16,0 2 0-16,0-3 1 0,3 3 0 0,0-2 0 0,3 0 0 16,0-6-12-16,-3 3 0 0,3-3 9 0,-3-3-9 15,6 4 0-15,0-6 8 0,-3-3-8 0,0-5 0 16,-3 3 14-16,-3-3-2 0,9-3 0 0,-3-5 0 15,-3 3 16-15,3-1 2 0,3-2 1 0,-3-2 0 16,0-3-9-16,-1-1-2 0,7 1 0 0,0-5 0 16,-3 2-11-16,0-8-9 0,-6 3 12 0,6 0-12 15,3 2 8-15,0 1-8 0,-9-4 0 0,3 9 0 16,3 0 0-16,-6 0 0 0,0 7 0 0,-3 6 0 16,0-10 0-16,6 2 0 0,-3 5 0 0,-3 3 0 15,-3 0 0-15,3 0 0 0,9 8 0 0,-6 0 0 16,0 3 0-16,2-1 0 0,1 6 0 0,3-3 0 15,0 1 0-15,-3-1 0 0,-3 0-9 0,6 0 9 16,0-5-43-16,0 3-3 0,0-3-1 0,0-8 0 16,0 2-63-16,3-2-13 0,-3-2-2 0</inkml:trace>
  <inkml:trace contextRef="#ctx0" brushRef="#br0" timeOffset="8273.2578">17013 1447 1198 0,'0'0'34'0,"0"0"7"0,0 0-33 0,0 0-8 0,3 8 0 0,0 5 0 16,-3 6 63-16,0-6 10 0,-3 6 3 0,3-3 0 15,6 7-13-15,-6-4-3 0,0 2 0 0,-3 6 0 16,6-4-1-16,-3 4-1 0,3-1 0 0,-3 3 0 16,0 3-24-16,-3 0-5 0,3 0-1 0,0-1 0 15,0 4-28-15,0-3 0 0,6-1 0 0,0 4 0 31,0-14-62-31,0 3-6 0,0-6 0 0,-3 3-726 0</inkml:trace>
  <inkml:trace contextRef="#ctx0" brushRef="#br0" timeOffset="8707.8487">16930 1839 1321 0,'3'26'28'0,"0"-20"7"0,3-4 1 0,-6-2 2 15,0 0-30-15,3 0-8 0,3-2 0 0,0-4 0 16,-3 6 0-16,2-8 0 0,7 3 0 0,-3 0 0 0,6 0 0 0,-3 2-15 16,-3-8 4-16,6 3 1 0,0 0 0 0,3 3 0 15,-6-3 0-15,2-2 0 0,1 2 10 0,-3 0-12 16,-3 2 12-16,-6 1-12 0,3 2-2 0,-6 3-1 16,6 0 0-16,-6 0 0 0,0 0 15 0,0 0 0 15,3 8-10-15,0 6 10 0,-6-1 15 0,3 0 7 16,0 6 2-16,0-6 0 0,3 5-16 0,0 4-8 15,-3-1 8-15,6-3-8 0,0 1 8 0,3-6-8 16,-9 0 10-16,9 0-10 0,3-7 0 0,-3 2 0 16,-3 2 0-16,-1-7 0 0,-5-3 9 0,9-3-9 15,0-2 8-15,-9 5-8 0,0 0 56 0,3-11 5 16,3-4 2-16,-3-1 0 0,-3 5 57 0,-3-2 12 0,-3 0 3 0,3 2 0 16,0-2-21-16,-6 0-4 0,-2-1-1 0,5 1 0 15,3 0-52-15,-3 2-10 0,-3 1-3 0,6 4 0 16,3 1-27-16,-3-3-5 0,3 8-2 0,-6-5 0 15,0 5-10-15,6 0-14 0,0 0 3 0,0 0 1 16,0 0-37 0,0 0-7-16,0 0-2 0,0 0 0 0,9 0-23 0,-9 0-5 15,0 0 0-15,6 0-1 0,9 0-6 0,-6 0-1 0,-9 0 0 16,8 5-728-16</inkml:trace>
  <inkml:trace contextRef="#ctx0" brushRef="#br0" timeOffset="9360.0187">17207 1799 1436 0,'6'13'32'0,"-1"-7"6"0,-5-6 2 0,0 0 0 0,-5 2-32 0,5-2-8 0,0 0 0 0,0-8 0 16,-9 3 96-16,6-3 17 0,6 3 4 0,-3 5 1 16,-6 0-22-16,0 0-5 0,6 0-1 0,-6 0 0 0,0 0-22 15,0 0-4-15,-6 0 0 0,6 0-1 0,6 0-35 0,-3 13-6 16,-6-5-2-16,3 3 0 0,6 2-20 0,0 0 0 16,-3 0 0-16,3 1 0 0,-3 4 0 0,3-2 0 15,6-3-8-15,0-2 8 0,-3 2-21 0,3 0 1 16,6 0 0-16,-3-7 0 0,3 7-4 0,-6-8 0 15,0 3 0-15,0 5 0 0,6-7 24 0,-4 4 0 16,-8 1-9-16,3 2 9 0,0 0 0 0,-3 1 17 16,-9-6-3-16,4 2-1 0,-4 3 30 0,-3 1 5 15,3-1 2-15,-3 0 0 0,-6 0-4 0,6-7-1 16,0 7 0-16,3-5 0 0,-6 2-29 0,6-2-5 0,3 5-2 0,1-7 0 31,5-6-123-31,0 0-25 0,-3 0-5 0</inkml:trace>
  <inkml:trace contextRef="#ctx0" brushRef="#br0" timeOffset="9996.3517">17671 1662 1652 0,'0'0'36'0,"0"0"8"0,3 8 2 0,-3-3 0 0,3 3-37 15,-6 5-9-15,0-5 0 0,6 3 0 0,3 2 39 0,-6 0 5 16,-3-5 2-16,3 5 0 0,6-2-26 0,0 2-4 15,0-5-2-15,-3-3 0 0,0 3-5 0,6-3-1 16,0-5 0-16,-3 3 0 0,-6-3 22 0,0 0 4 16,5-3 1-16,4-2 0 0,-3 5 17 0,0-8 3 15,-6-2 1-15,3 2 0 0,6-6-29 0,-6 1-6 16,-6 0-1-16,6-6 0 0,0-2-20 0,0 8 0 16,-3 0 0-16,0-6 8 0,0 6-8 0,0 0-10 0,3-6 10 0,-6 6-13 15,-3 0-3-15,3-8 0 0,9 2 0 0,-3-5 0 16,0 8-3-16,3-10-1 0,3 8 0 0,0-9 0 31,3 1-4-31,-6-6-2 0,0-8 0 0,0 8 0 0,3-2 13 0,-3-3 2 16,-3-3 1-16,-3 3 0 0,0 8 10 0,0-3 0 0,0 6 8 0,-3 5-8 15,3 2 18-15,-3 1-1 0,0 10 0 0,0-3 0 16,-3 3-7-16,3 3-2 0,3 10 0 0,0-5 0 16,0 13-8-16,0 1-11 0,-3 4 3 0,0 9 0 15,6 4 8-15,-6 9-13 0,0 5 5 0,3 3 8 16,0 5 0-16,0 10 0 0,-6 9 0 0,0-6 0 15,3 5 0-15,-3-5 0 0,-3 6 0 0,0-1 0 16,-3-10 9-16,6 3 3 0,3-6 1 0,0 0 0 16,0-5 4-16,3-8 1 0,0-5 0 0,3-6 0 0,0-2-10 15,0-8-8-15,0-1 12 0,0-12-12 16,0 2 22-16,0-8-2 0,-3 3-1 0,3-2 0 0,3-1-5 0,-3-2-1 16,0 2 0-16,-3-5 0 15,3-8-42-15,0 3-9 0,-3 5-2 0,6-16-952 16</inkml:trace>
  <inkml:trace contextRef="#ctx0" brushRef="#br0" timeOffset="10282.3402">18317 1087 1670 0,'0'0'36'0,"6"0"8"0,0 8 2 0,3 0 2 0,0 3-39 0,3 2-9 0,2 0 0 0,1 1 0 15,6 4 59-15,-3-2 9 0,3 3 3 0,0-1 0 16,-1 1-37-16,1 2-7 0,0 0-2 0,0-3 0 16,-3 1-12-16,3-1-2 0,0-2-1 0,-4 3 0 15,-2-6-10-15,3 0 0 0,-6 1 0 0,3-1 8 16,0-5-8-16,-3 2 8 0,0-7-8 0,0 2 8 15,-1 1-19-15,1-6-4 0,-3 0-1 0,3-6-889 16</inkml:trace>
  <inkml:trace contextRef="#ctx0" brushRef="#br0" timeOffset="10457.6485">18716 860 2016 0,'0'5'44'0,"-6"8"10"0,0 1 2 0,0 2 0 0,-3 7-45 0,3 4-11 16,-3 12 0-16,0 1 0 0,0 10 84 0,0-2 14 16,-3 10 3-16,0-7 1 0,1 1-62 0,-4 7-12 15,0 2-2-15,0 2-1 0,0-7-25 0,3 7-14 0,-3 1 2 16</inkml:trace>
  <inkml:trace contextRef="#ctx0" brushRef="#br0" timeOffset="26685.2943">15564 4270 1904 0,'0'0'42'0,"0"0"9"0,0 0 1 0,0 0 1 0,0 0-42 0,0 0-11 0,0 0 0 0,0 0 0 15,0 0 44-15,5-5 6 0,-2-3 2 0,3-2 0 16,3-4-11-16,0 4-1 0,0-3-1 0,0-1 0 15,6 1-22-15,-3 0-4 0,3 2-1 0,-3-2 0 16,3 5-12-16,-1-2-8 0,1-1 8 0,3 3-13 31,0 0-113-31,0-3-22 0,6 1-5 0</inkml:trace>
  <inkml:trace contextRef="#ctx0" brushRef="#br0" timeOffset="27546.2269">16215 3717 1609 0,'0'0'35'0,"0"0"7"0,0 0 2 0,0 0 2 0,0 0-37 0,0 0-9 0,0 0 0 0,0 0 0 16,0 0 34-16,0 0 5 0,0 0 1 0,0 0 0 15,6-2-10-15,0-1-2 0,-3-5 0 0,3 3 0 16,0 0-3-16,3-1-1 0,-3-2 0 0,3 3 0 16,0-3-8-16,3 3-1 0,-3-3-1 0,0 0 0 15,3 3-3-15,-1 2-1 0,-2-2 0 0,0 2 0 16,3 0-10-16,-3 1 0 0,0 2 9 0,0 2-9 15,-3-2 12-15,0 3-1 0,0 2-1 0,-3 1 0 16,0 2 5-16,-3 0 1 0,3 2 0 0,-3 1 0 16,-3 5-1-16,0 2 0 0,3-5 0 0,-3 9 0 0,0-1-5 0,0 0-1 15,0 0 0-15,-3 0 0 0,3 0-9 0,3 1 0 16,-3-4 0-16,3-2 8 0,-3 0-8 0,3 0 0 16,3 0 0-16,0-3 0 0,0-3 0 0,3 1 0 15,-3-3 0-15,6 0 0 0,-3-3 0 0,3 0 0 16,0-5 0-16,0 3 8 0,3-3-8 0,-1-3 10 15,1 1-10-15,0-4 10 0,0 1-10 0,0 0 8 16,0-8-8-16,3 2 8 0,-3-2-8 0,0-3 0 16,3 3 9-16,-4-6-9 0,-2-2 8 0,3 3-8 15,-3-6 8-15,0 0-8 0,-3 0 0 0,3 0 8 16,0 0-8-16,0 3 0 0,-3 0 0 0,0 3 0 16,0-1-10-16,0 3 10 0,-3 0-16 0,0 3 3 15,0 0 1-15,0 2 0 0,0 1 12 0,-3-1 0 0,-3 3 0 16,3 0 0-16,-3 3 0 0,0 0 0 0,3 5 0 0,0 0 0 15,-6 0 0-15,3 0 0 0,-3 5 0 0,0 0 0 16,0 3 0-16,0 3-14 0,0 2 2 0,0 0 1 16,0-5 11-16,0 8-8 0,3-3 8 0,0 6-8 15,0-3 8-15,3 2 0 0,0-2 0 0,3 3 0 16,0-1 0-16,3 1 0 0,0-1 0 0,3-2 0 16,-3-3 0-16,3 0 0 0,3-2 0 0,-3 0-8 15,3-3 8-15,2-3 0 0,-2-2-9 0,3-1 9 16,3-2-15-16,-3-2 2 0,0-1 0 0,0-2 0 15,3-1-23-15,-3-2-5 0,-1 0-1 0,1-2 0 16,0-3-58-16,-3-3-12 0,-3 0-3 0,0 0-645 16</inkml:trace>
  <inkml:trace contextRef="#ctx0" brushRef="#br0" timeOffset="28074.4622">16885 3471 1314 0,'0'0'28'0,"0"0"7"0,0 0 1 0,0 0 1 0,0 0-29 0,0 0-8 16,0 0 0-16,0 0 0 0,0 0 56 0,0 8 11 15,0 0 1-15,0 3 1 0,6 2-43 0,-3 3-9 16,3-3-1-16,0 3-1 0,-3-3 6 0,3 3 2 16,3 0 0-16,0-3 0 0,0 0-2 0,-3 1 0 15,3-4 0-15,-1 3 0 0,1-5-4 0,0 0-1 16,-3-2 0-16,3-1 0 0,0-2 8 0,0-1 2 16,-9-2 0-16,0 0 0 0,6-5 34 0,0 0 6 0,-3-3 2 0,0 0 0 15,-3-3-9-15,0 1-2 0,0-4 0 0,0 1 0 16,-3 0-5-16,3-6 0 0,0-2-1 0,3 0 0 15,-3 0-16-15,0 2-3 0,3-2-1 0,-3 3 0 16,6-1-19-16,-3 3-3 0,-3 0-1 0,6 3 0 16,-3-3-8-16,0 3 0 0,0 3 0 0,0 2 0 15,0-3-20-15,3 3 1 0,-3 3 0 0,3-1 0 32,-3 1-33-32,2 3-6 0,1 2-2 0,0-6 0 15,0 4-21-15,0-1-5 0,3 0-1 0,-3 3 0 16,0-5 5-16,0 2 1 0,0 1 0 0,3-43 0 0,-3-56 49 0,-3 64 11 0,0 82 1 0,3 0 1 15,-3-21 19-15,-3-6 14 0,3-4-2 0,0 2-1 16,-3-3 12-16,0 0 2 0,0 0 1 0,0 0 0 16,-3 1 8-16,3 2 2 0,0-1 0 0,0 4 0 15,0-1-7-15,3-2-1 0,-3 3 0 0,3-1 0 0,0 1-6 0,0-3-2 16,3-3 0-16,0 0 0 0,0-2-8 16,0-1-1-16,2-4-1 0,1-1 0 0,0-2 2 0,0-3 0 15,0 0 0-15,-3-3 0 0,3-2 20 0,-3-1 4 16,0-2 0-16,0-2 1 0,-3 2 14 0,0-3 2 15,0-2 1-15,0 0 0 0,-6 2 3 0,0-2 1 16,0 3 0-16,-3-1 0 0,0 0 15 0,0 3 3 16,-3-5 1-16,0 3 0 15,3-1-127-15,-3-2-26 0,0 2-4 0,0 1-779 16,3-1-155-16</inkml:trace>
  <inkml:trace contextRef="#ctx0" brushRef="#br0" timeOffset="28814.0016">17528 3236 1213 0,'0'0'26'0,"0"0"6"0,0 0 0 0,0 0 4 16,0 0-36-16,0 0 0 0,0 0 0 0,0 0 0 0,0 0 93 0,0 0 12 16,0 0 3-16,0 0 0 15,0 0-2-15,0 0 0 0,3-8 0 0,0 3 0 0,-3 5-40 0,3-6-8 16,0-2-2-16,3 3 0 0,-3 2-40 0,0-2-8 15,3 0-8-15,0 2 12 0,0-2-12 0,0 0 0 16,0 2 0-16,0-2-11 16,3-1-44-16,-4 1-9 0,4-3-1 0,0 3-843 15</inkml:trace>
  <inkml:trace contextRef="#ctx0" brushRef="#br0" timeOffset="29628.2766">17766 2979 1224 0,'0'0'27'0,"3"8"5"0,0 0 2 0,0 3 0 0,3 2-34 0,-3 0 0 0,3 0 0 0,0 3 0 15,0 0 16-15,0-3-4 0,0 1-1 0,-3-1 0 16,6-3 11-16,-3 1 2 0,-3-3 1 0,3 0 0 16,0 0 30-16,-1 0 5 0,-2-3 2 0,-3-5 0 15,6 5-10-15,-6-5-3 0,0 0 0 0,0 0 0 16,0 0-9-16,6-2-1 0,0-1-1 0,-3-2 0 15,0-1 9-15,-3-2 1 0,3 1 1 0,-3-4 0 16,0-2-20-16,0-6-4 0,0 1-1 0,0-3 0 16,0 2-7-16,0-2-1 0,-3 0-1 0,3 0 0 15,0 2-15-15,3 0 8 0,-3 1-8 0,0-1 0 16,3 4 0-16,0 1 0 0,0 6 0 0,3 0 0 16,0 1 0-16,-3 7 0 0,6-6 0 0,-3 6 0 15,3 6 0-15,0-6 0 0,-3 7 0 0,3 1-10 0,-3 3 10 16,0 2-8-16,0 0 8 0,0 1-8 0,-1-1 8 0,-2 3 0 15,3-3 0-15,-3 0 0 0,0 0 0 0,0 1 8 16,0-4-8-16,0 1 0 0,-3 2 10 0,3-8-2 16,-3 3-8-16,0-8 12 0,3 6 0 0,-3-6-1 15,0 0 0-15,0 0 0 0,0 0-2 0,0 0 0 16,0 0 0-16,3-3 0 0,0-5 3 0,0 0 0 16,0-3 0-16,0 1 0 0,-3-3-12 0,3-1 10 15,0 1-10-15,0-3 10 0,-3 0-10 0,3 1 0 0,-3-1 0 16,3 2 0-16,-3 1 0 0,3-3 0 0,-3 3 0 15,0 3 8-15,3-1-8 0,-3 3 0 0,0 0 0 0,0 3 0 16,3-3 0-16,-3 8 0 0,0 0 0 0,0 0 0 16,0 0 0-16,0 0 0 0,0 0 0 15,0 0-11-15,3 8 3 0,0-3 0 16,0 6 0-16,3-1 0 0,-3 4 8 0,3-1-12 0,-3 0 12 0,3 0-12 16,0 0 12-16,0 1 0 0,3-1 0 0,-4 0 0 15,4-2 0-15,0-3-8 0,3 0 8 0,-3-6 0 16,3-10 0-16,0 8-8 0,0 8 8 0,0-2 0 15,0-6 0-15,0 2-10 0,-1-4 10 0,-2-1 0 16,3-2 0-16,0-1 0 0,-3-2 0 0,0-2 0 16,0-1 0-16,0-2 0 0,-3 0 0 0,3-8 9 15,-3 2-9-15,0 1 0 0,-3-1 0 0,3 0 8 16,-3 4-8-16,0-7 0 0,0 7 9 0,-3-1-9 16,0 0 8-16,-3 3-8 0,0-1 8 0,-3 1-8 15,3 0 0-15,-3 0 9 0,-3 5-9 0,3-6 0 0,-3 7 8 16,0 1-8-16,3-2 0 0,0 3 0 0,-3 5 8 0,3 0-8 15,0 0 0-15,0 0 0 0,0 5 0 0,3 3 0 16,0 5 0-16,0-5-12 0,0 3 12 0,3 2-11 16,0 0 11-16,0 3-10 0,3 0 10 15,0 5 0-15,0-5-9 0,0 3 9 0,6-1 0 0,-3 1 0 16,0-1-9-16,3-2 9 0,0 0-14 0,3-3 1 16,0-2 0-16,0-1 0 15,3-4-52-15,0 2-11 0,-1-8-1 0,1 0-541 16,0 0-108-16</inkml:trace>
  <inkml:trace contextRef="#ctx0" brushRef="#br0" timeOffset="29980.9703">18555 2566 1249 0,'-3'-10'27'0,"3"10"5"0,-3-5 2 0,0-3 2 0,0 2-28 0,3 6-8 0,0 0 0 0,0 0 0 15,-6-8 65-15,6 8 12 0,-6 0 3 0,0 0 0 16,6 0-27-16,-3 3-5 0,-3 2 0 0,0 3-1 15,3-2-7-15,0 2 0 0,0 2-1 0,0 1 0 16,0-1-12-16,0 4-3 0,3 4 0 0,0-5 0 16,0 6-8-16,3-3-1 0,0-3-1 0,0-3 0 15,0 4-14-15,3-6 9 0,-3 2-9 0,3-2 8 16,0 0-8-16,0 0 0 0,0-5 0 0,-6-3 0 16,6 2 0-16,3-2 0 0,-3-2 0 0,0-1 0 15,3 0 8-15,-3-7-8 0,0-1 12 0,-3 1-4 16,3 2 0-16,-3-6 0 0,3-1 0 0,-6-1 0 0,3 2-8 0,-3 1 0 15,3 0 0-15,-3 2 0 0,0 1 0 0,-3 5 0 16,3-6 0-16,0 6 0 0,0 5 0 0,0 0 0 16,-3-6 0-16,3 6 8 0,0 0-8 0,0 0 0 15,0 0 0-15,0 0 8 16,0 0-31-16,0 0-6 0,6 6-2 0,-1-1 0 16,1-2-42-16,0 5-9 0,0-8-2 0,3 2-444 15,-3 1-90-15</inkml:trace>
  <inkml:trace contextRef="#ctx0" brushRef="#br0" timeOffset="30308.6269">18781 2574 1213 0,'0'0'26'0,"0"0"6"0,0 0 0 0,0 0 4 0,-3 6-36 0,3 2 0 0,0-8 0 0,0 8 0 16,0-3 93-16,0 3 12 0,0-8 3 0,0 0 0 15,0 0-28-15,0 0-4 0,0 0-2 0,6 13 0 16,-3 8-18-16,0-13-4 0,0-18-1 0,0-1 0 15,0 3-6-15,3-5-1 0,-3 2 0 0,0 1 0 16,3-4 0-16,-3-1-1 0,3-1 0 0,-3-3 0 16,3-2-4-16,0 2-1 0,0-7 0 0,0 2 0 15,-3 3-16-15,3 0-3 0,-3 2-1 0,0 1 0 16,-1 5-10-16,-2-1-8 0,3 1 12 0,0 0-12 16,-3 5 8-16,3 3-8 0,-3 5 0 0,0 0 0 15,0 0 0-15,0 0-14 0,0 0 1 0,3 5 0 16,3 6-1-16,-3-1 0 0,0 3 0 0,0 6 0 15,3 2 14-15,-3-2-11 0,3-1 11 0,0 3-10 0,0-8 10 0,3 6-10 16,-3-6 10-16,3 3-10 16,3-3-56-16,-3-2-11 0,3 2-3 0,2-8-934 15</inkml:trace>
  <inkml:trace contextRef="#ctx0" brushRef="#br0" timeOffset="30955.3575">19573 1842 1281 0,'0'0'28'0,"3"10"5"0,-3 3 2 0,3 6 2 0,-3 2-29 0,0-2-8 16,3 7 0-16,-3-5 0 0,0 3 39 0,0-3 6 15,3 0 2-15,-3-2 0 0,0-1 17 0,0 1 4 16,0-6 1-16,0 0 0 0,0 1-6 0,0-7-2 16,0 1 0-16,0 3 0 0,0-11-7 0,0 0-2 15,0 0 0-15,0 0 0 0,0 0-11 0,0 0-2 16,0 0-1-16,3-8 0 0,0 3-12 0,3-6-2 15,-3 1-1-15,-3-4 0 0,3-1-9 0,0-1-2 16,3-11 0-16,-3 3 0 0,3-2-4 0,-3-1-8 0,3 1 11 16,-1 0-11-16,-2 2 8 0,3 3-8 15,0-1 0-15,0 7 0 0,3-1 0 0,-6 2 0 16,3 1 8-16,0 3-8 0,0 2 0 0,0 0 0 0,0 2 0 0,-3 1 0 16,-3 5 0-16,9 0 0 0,-3 5 0 0,-3-2 0 15,3 2 0-15,0 6-9 0,0-3 9 0,0 5 0 16,-3-2 0-16,3 2 0 0,-1 8 0 0,1-5 0 15,-3 8 0-15,3-6 0 0,-3 3 0 0,0 1 0 16,3-4 0-16,0 1 0 0,-3-1 0 0,3-5 0 16,0 1-14-16,0-1-4 0,0-8-1 0,3 6 0 15,-3-6-66-15,3 0-14 16,0 1-2-16,-3-6-829 0</inkml:trace>
  <inkml:trace contextRef="#ctx0" brushRef="#br0" timeOffset="31225.6729">19927 1696 1508 0,'0'0'33'0,"0"0"7"0,-3 0 2 0,-3 0 0 0,0 0-34 0,6 0-8 15,0 0 0-15,-6 0 0 0,3 5 38 0,-3 3 6 16,3-2 0-16,0-4 1 0,3 9-21 0,0 2-5 16,0 0-1-16,3 0 0 0,0 1-10 0,0-1-8 15,0 5 9-15,3-4-9 0,-3 2 9 0,6-1-9 16,-3-1 8-16,3 1-8 0,0-1 0 0,0-4 0 15,0 4 0-15,3-9 0 0,0-3 8 0,-3 4-8 16,3-6 8-16,-1 0-8 0,-2-8 32 0,3 3 2 0,-6-1 0 16,0-2 0-16,0 3 22 0,-3-3 5 15,0-5 1-15,-3 8 0 0,-3-6-26 0,3 0-6 0,-3 6-1 0,0-5 0 16,-3 2-29-16,3 0-12 0,-3 0 1 0,0 2-644 16,3-4-129-16</inkml:trace>
  <inkml:trace contextRef="#ctx0" brushRef="#br0" timeOffset="31424.287">20103 1593 1468 0,'0'0'32'0,"0"10"8"0,0-7 0 0,3 8 1 0,-3-6-33 0,0 3-8 0,3 5 0 0,0-5 0 15,-3 3 60-15,3 2 9 0,0-5 3 0,0 5 0 16,0-5-30-16,0 5-6 0,0 0 0 0,0 1-1 15,2-4-25-15,-2 3-10 0,3-5 8 0,0 3-8 16,0-3-16-16,0-3-8 0,-6-5-1 0,6 0-513 16,0 0-102-16</inkml:trace>
  <inkml:trace contextRef="#ctx0" brushRef="#br0" timeOffset="31991.7532">20299 1455 1386 0,'0'0'30'0,"0"0"6"0,0 0 2 0,-6 6 2 0,0-4-32 0,3 1-8 16,-3 5 0-16,0-3 0 0,0 3 71 0,4-3 13 0,-4 3 2 0,3-3 1 16,0 3-40-16,3-2-8 0,0-6-2 0,3 5 0 15,-3 3-28-15,3 0-9 0,0-3 0 0,0 3 0 16,2-3 0-16,1 3 0 0,3 3 0 0,-6-3 0 15,3-3 0-15,0 3 0 0,3-3 0 0,-3 3 0 16,0-2 0-16,0-1 0 0,-3 3 0 0,3-3 0 16,-3 3 0-16,0-3 10 0,0 3 0 0,-3-8 0 15,3 6 31-15,0 2 7 0,-3-8 0 0,0 5 1 16,0-5 13-16,0 0 2 0,0 0 1 0,-3 8 0 16,3-8-30-16,0 0-7 0,0 0 0 0,0 0-1 15,0 0-27-15,0 0 8 0,0 0-8 0,0 0 0 16,0 0 0-16,0 0-19 0,3-8 3 0,0 3 1 15,0-1-13-15,3-2-4 0,0 0 0 0,-3-2 0 16,6 2-20-16,-3-5-4 0,0-1 0 0,2 1-1 16,-2-5 21-16,0-1 4 0,0 1 0 0,3 2 1 15,-3-8 31-15,0 3 0 0,-3 0 0 0,0 2 0 0,0 1 19 0,-3-1 9 16,0 3 3-16,0 3 0 0,-3-3-5 0,0 5-1 16,0 1 0-16,0 2 0 0,-3 3 19 0,3-3 3 15,0 2 1-15,3 6 0 0,0 0-22 0,0 0-4 16,-6 6-1-16,3 2 0 0,0-3-21 0,3 3 0 15,0 2-12-15,0 4 4 0,3-1 8 0,-3 0-13 16,3 0 5-16,3 3 8 0,0 3-11 0,0-6 11 16,3 6-8-16,3-6 8 0,0 0 0 0,3 0 0 15,0-5 0-15,0 3-8 0,-1-9 0 0,4 4 0 0,0-1 0 0,-3-5 0 16,0 0-4-16,0 0 0 0,0-5 0 0,-3 2 0 31,-1 0-18-31,1 1-4 0,-6-4-1 0,0 6-596 0,-3-8-119 0</inkml:trace>
  <inkml:trace contextRef="#ctx0" brushRef="#br0" timeOffset="32150.7251">19957 1259 2049 0,'0'0'58'0,"0"0"13"0,0 0-57 0,0 0-14 0,0 0 0 0,0 0 0 15,0 0-16-15,0 0-7 0,6-2-1 0</inkml:trace>
  <inkml:trace contextRef="#ctx0" brushRef="#br0" timeOffset="33096.1591">17745 4255 1224 0,'0'0'27'0,"0"-6"5"0,0-2 2 0,3 0 0 0,-3-2-34 0,3-1 0 16,-3 1 0-16,0-1 0 0,0 0 84 0,0 3 9 15,3-2 3-15,-3 2 0 0,0 0-11 0,0 0-1 16,3 3-1-16,-3 0 0 0,0 5-19 0,0 0-3 0,0 0-1 0,0 0 0 16,0 0-28-16,6 5-5 0,0 5-2 0,0 4 0 15,0 1-10-15,0 4-3 0,3 5 0 0,-3 0 0 16,3 2-12-16,0-5 9 0,0 3-9 15,0-5 8-15,0 2-8 0,2-3 0 16,-2 1 0-16,0-6 0 0,3 0 0 0,-3-5 0 0,6 0 0 0,-3-3 0 16,0 1 0-16,-3-6 0 0,3-3 0 0,-3-2 8 15,0-1 4-15,-4-1 0 0,1-4 0 0,3-2 0 16,-6-3 5-16,3 0 2 0,0-3 0 0,-3 4 0 16,0-4-10-16,-3 1-1 0,0-1-8 0,0 3 12 15,0 0-12-15,0 3 11 0,0 0-11 0,0 0 10 16,0 2-10-16,0 3 8 0,-3 0-8 0,3 3 8 15,0 5-8-15,0 0 0 0,0 0 0 0,0 0 0 16,0 0-14-16,0 0 2 0,0 0 0 0,6 2 0 16,3 6-4-16,-3-2 0 0,0 2 0 0,3 0 0 15,-3 0 2-15,3-1 0 0,0 1 0 0,0-2 0 16,0-1 6-16,0-2 8 0,-1-1-13 0,1 1 5 0,0-6 8 0,-3 1 0 16,3-1 0-16,-3-2 0 0,3-1 0 0,-3 1 0 15,-3-3 10-15,3 0-10 0,-3 0 22 0,0-2-2 16,0 2 0-16,0 0 0 0,-3 0-2 0,0 0-1 15,0 0 0-15,-3 0 0 0,3 0-4 16,-3 3-1-16,3-3 0 0,-3 3 0 0,0-1-12 0,0 1 11 16,3-3-11-16,-3 5 10 0,3 3-10 0,-3-5 0 15,0 3 0-15,3 2 0 16,0-8-42-16,0 2-1 0,0 1 0 0,0 0 0 16,3-1-135-16,-3-2-27 0,6 1-6 0</inkml:trace>
  <inkml:trace contextRef="#ctx0" brushRef="#br0" timeOffset="33313.9399">18305 3821 1483 0,'0'0'32'0,"0"0"8"0,3 5 0 0,0 3 2 0,0 0-34 16,0 2-8-16,3 1 0 0,-3 0 0 0,0 2 56 0,0 3 10 0,3-1 2 0,0 4 0 15,0 2-17-15,-3-2-3 0,3 2-1 0,-4-3 0 16,7 1-22-16,-3-1-4 0,0 1-1 0,3-3 0 15,-6 2-9-15,6-4-3 0,-3-1 0 0,0-3 0 16,0 1-20-16,3-3-5 0,-6-3-1 0,-3-5 0 16,9 0-80-16,-3 0-16 0,0-5-3 0,0 0-624 15</inkml:trace>
  <inkml:trace contextRef="#ctx0" brushRef="#br0" timeOffset="33566.5585">18344 3434 1422 0,'-6'-16'40'0,"6"6"9"0,-3-1-39 0,3 1-10 16,-3-1 0-16,3 1 0 0,3 2 83 0,-3-3 14 16,3 6 3-16,-3-1 1 0,0 6-22 0,0 0-5 15,0 0-1-15,9 0 0 0,-3 8-22 0,2 0-5 16,1 3-1-16,0 5 0 0,0 2-14 0,0 3-3 16,0 1-1-16,0 1 0 0,0 7-13 0,0 1-2 15,0 4-1-15,-3-6 0 0,0-3-11 0,0 9 0 0,0 7 0 16,3 0 0-16,-3-7 0 0,0-1 8 15,2-2-8-15,1 0 0 0,-3-6-10 0,0 0-7 16,0-2-2-16,3-3 0 16,-3 1-41-16,0-6-9 0,-3-3-2 0,3-3 0 15,-3 1-40-15,0-6-8 0,-3-5-1 0,0 0-641 0</inkml:trace>
  <inkml:trace contextRef="#ctx0" brushRef="#br0" timeOffset="33998.8665">18484 3770 1450 0,'0'0'32'0,"0"0"6"0,0 0 2 0,0-5 1 0,0 0-33 0,0 5-8 0,0 0 0 0,3-8 0 16,2-5 36-16,-2 5 4 0,-3 8 2 0,9 0 0 16,0-3-29-16,0-2-5 0,0-3-8 0,0 0 11 15,0-3-11-15,3-2 0 0,-3 0 0 0,3-3 0 16,-3 0 8-16,3-2 0 0,-3 2 0 0,-4-3 0 0,1 3 23 16,0-2 4-16,0 2 1 0,-3 3 0 0,-3-1 3 0,3 1 1 15,-3 5 0-15,-3 3 0 0,3 5-6 0,0 0-1 16,0-8 0-16,-3 3 0 0,3 5-1 0,0 0-1 15,0 0 0-15,0 0 0 16,0 10-23-16,0 1-8 0,0 2 0 0,3 3 9 0,3 0-9 0,-3 2 0 16,3 1 0-16,0 2 0 0,0 0 0 0,-3-2 0 15,6 5 0-15,-3-3 0 0,0 0 0 0,0 3 0 16,0-3 0-16,0 0 0 0,0-2 0 0,-3-1 0 16,3-2 0-16,-3-3 0 0,3-2 0 0,0-3 0 15,-3 0 9-15,2-6-9 0,-5-2 0 0,9 0 0 16,0-2 0-16,-3-6 0 0,0-3 0 0,3 1 0 0,-3-4 0 0,3 1 0 15,0-3 0-15,-3 0 0 0,0 0 0 0,0 3 8 16,-3 3-8-16,3 2 0 0,-3 0 0 0,3 5 0 16,-3-2 0-16,-3 5 0 0,9 0 0 0,-3 5 0 15,-6-5 0-15,6 0 0 0,2 5 0 0,1 1 0 16,-3-1 0-16,0-2-10 0,0 2 10 0,0-2 0 31,3-1-38-31,-3 1-1 0,0-3 0 0,-6 0 0 0,9 0-69 16,-3 0-15-16,-6 0-2 0</inkml:trace>
  <inkml:trace contextRef="#ctx0" brushRef="#br0" timeOffset="34193.2852">18186 3503 2192 0,'0'0'48'0,"0"0"11"0,0 0 1 0,0 0 1 0,0 0-49 0,6-5-12 16,0 2 0-16,3 3 0 15,-3-2-96-15,6 2-23 0,-1-3-4 0</inkml:trace>
  <inkml:trace contextRef="#ctx0" brushRef="#br0" timeOffset="35198.3025">19448 3056 1404 0,'0'0'31'0,"0"0"6"0,-3 3 2 0,-3-1 0 0,6-2-31 15,-3 6-8-15,0-1 0 0,0 0 0 0,0 3 26 0,3 0 4 16,3 0 1-16,0 3 0 0,0 2 2 0,3 0 1 0,0 0 0 0,3 3 0 15,0 0 3-15,0 2 1 0,3 4 0 0,0-4 0 16,-4 1-8-16,4-1-2 0,0 1 0 0,0-3 0 16,0-1-1-16,0-1-1 0,0-4 0 0,0 1 0 15,-3-6 5-15,0 0 1 0,0-2 0 0,-3 0 0 16,0-3 14-16,-1 0 3 0,1-3 1 0,-3-2 0 16,0-3-3-16,0-3-1 0,3 1 0 0,-6-4 0 15,3-1-18-15,-3-4-4 0,0-2-1 0,0 0 0 16,0 0-5-16,0-1-1 0,-3 1 0 0,3 0 0 15,-3-3-8-15,0 6-1 0,0-6-8 0,3 5 12 16,0 1-12-16,0 2 0 0,0 3 0 0,0 0 0 16,0-1 0-16,0 6-12 0,3-7 3 0,0 4 0 15,0 3-42-15,3-3-8 0,0 3-1 0,0 3-1 16,3-5-53-16,0 2-10 0,0 2-3 0,0 4 0 16,3-6-26-16,-3 2-6 0,3 1-1 0,0 0 0 15,-4 2 16-15,1-2 2 0,0 2 1 0,0-2 0 16,0 2 82-16,-3 1 17 0,0-1 3 0,-6 3 1 0,6-5 82 15,-6 5 17-15,0 0 3 0,0 0 1 0,0 0 35 0,0 0 8 16,0 0 0-16,0 0 1 0,0 0-5 0,0 0-2 16,0 0 0-16,-6 8 0 0,3 0-17 0,-3 2-3 15,0-2-1-15,0 3 0 0,3-1-31 0,0 4-6 16,0-1-2-16,0 0 0 0,3 0-28 0,0 1-6 16,-3 1 0-16,3 1-8 0,3 0 0 0,0 0 0 15,0 0 0-15,0 2 0 0,0-2 8 0,0-2-8 16,3-1 0-16,-3 0 0 0,3-8 8 0,0 3-8 15,-3-3 9-15,3 1-9 0,-6-6 19 0,6 2-3 16,-6-2 0-16,9 0 0 0,-6-2 4 0,3-1 0 16,0-2 0-16,-3 0 0 0,3-6-4 0,-3 0 0 0,0-2 0 0,0 0 0 15,0-3-8-15,0 0-8 0,-3 3 9 0,3-3-9 16,-3 3 8-16,0 2-8 0,0-2 0 0,0 2 0 16,0 4 8-16,0 1-8 0,0-2 0 0,0 8 9 15,0 0-9-15,0 0 10 0,0 0-10 0,0 0 10 16,0 0-10-16,3 8 0 0,2 0 0 0,1 0 8 15,0 0-8-15,0 3-12 0,0-6 2 0,0 5 1 16,3 1-12-16,0-6-3 0,0 6 0 0,3-3 0 16,-3-3-38-16,3 0-8 0,0-2-2 0,0 2 0 15,-1-5-55-15,1 0-11 0,0-2-2 0</inkml:trace>
  <inkml:trace contextRef="#ctx0" brushRef="#br0" timeOffset="35670.6559">20055 2831 1105 0,'0'0'24'0,"0"0"4"0,0 0 2 0,0 0 2 0,0 0-32 15,0 0 0-15,0 0 0 0,0 0 0 0,3 5 66 0,0 6 6 16,0 0 2-16,0-4 0 0,0 4-8 0,0 2-2 16,0 0 0-16,3-5 0 0,-3 3-11 0,3 0-2 15,-3-1-1-15,0-2 0 0,0 0-6 0,0 0-2 16,-3-3 0-16,0-5 0 0,0 0 6 0,0 0 2 0,0 0 0 15,0 0 0-15,0 0 6 0,0 0 2 16,0 0 0-16,0 0 0 0,0 0-19 0,0 0-4 0,0-5-1 0,0-6 0 16,0 3-18-16,0-5-4 0,0 0-1 0,0 0 0 15,0 0-11-15,3-3 10 0,-3 0-10 0,3 0 10 16,0 0-10-16,-3 3 0 0,3 0 0 0,0-1 0 16,0 4 0-16,0-1 0 0,0 3 0 0,3 0 0 15,-3 0-20-15,2 3 4 0,1-3 1 0,3 3 0 31,0 2-9-31,0-2-3 0,0 5 0 0,0-8 0 16,3 5-4-16,-3 1-1 0,3 2 0 0,-3-6 0 0,0 1 10 0,0 2 2 0,0 3 0 0,-4-5 0 16,4 3 10-16,0 2 10 0,-3 0-13 0,0 2 5 15,0 3 8-15,0-5-8 0,-6 0 8 0,6 8-8 16,0 0 8-16,-3 3 0 0,0-3 0 0,0 2-8 16,0 4 8-16,0-1 9 0,-3 3-1 0,3 0-8 15,-3-3 16-15,0 0-3 0,0 0-1 0,3 1 0 16,-3-1-12-16,0-3 11 0,0-2-11 0,0 0 10 15,0-8-10-15,0 0-14 0,0 0 3 0,0 0 1 16,0 0-140-16,6-5-28 0,0-6-6 0,-3-2-344 16,0-3-68-16</inkml:trace>
  <inkml:trace contextRef="#ctx0" brushRef="#br0" timeOffset="35769.4309">20335 2529 1666 0,'-9'-18'36'0,"3"5"8"0,3 2 2 0,-3-2 2 0,0 5-39 0,3-5-9 15,-3 2 0-15,3 1 0 0,0 4 48 0,0-2 8 16,3 3 2-16,0 5 0 15,0 0-70-15,0 0-15 0,0 0-2 0</inkml:trace>
  <inkml:trace contextRef="#ctx0" brushRef="#br0" timeOffset="36685.4408">20707 2511 939 0,'0'0'20'0,"0"0"5"0,0 0 1 0,0 0 1 0,0 0-27 0,0 0 0 15,0 0 0-15,0-5 0 0,-3-1 90 0,3 4 13 16,0-6 2-16,0 8 1 0,-3-6-9 0,-3 1-1 15,3 0-1-15,0 2 0 0,-3-2-39 0,0 5-7 16,0-5-1-16,-3 2-1 0,3 0-12 0,-3 1-3 0,4 2 0 0,-4 0 0 16,0 0-4-16,3 0 0 0,-3 0-1 0,0 2 0 15,3 4-11-15,-3-1-3 0,0 3 0 0,3 2 0 16,-3-4-2-16,3 7-1 0,0-2 0 0,0-1 0 16,0 6-10-16,0 0 0 15,3-3 0-15,3 6 0 0,-3-3 0 0,3 2 0 16,3-2 0-16,0 0 0 0,0-3 0 0,3 0 0 0,-3 0 0 0,6-5 0 15,0 0 10-15,0 3-10 0,0-8 12 0,0-1-12 16,3-2 19-16,-3 0-3 0,3 0-1 0,-3-5 0 16,-3 5 2-16,3-11 1 0,-1 3 0 0,1 0 0 15,0-2-5-15,0-3-1 0,-6-1 0 0,3 6 0 16,0-5-12-16,-3 0 8 0,0 0-8 0,0 5 0 16,0 3 8-16,0-6-8 0,-3 6 0 0,0 5 0 15,0 0 10-15,0 0-10 0,0 0 10 0,0 0-10 16,0 0 10-16,0 0-10 0,0 0 10 0,6 2-10 15,0 4 0-15,-3 2 0 0,3-6 0 0,0 4 0 16,0-1 0-16,0 3 0 0,-3-3-8 0,3 3 8 0,0-3-16 0,0 1 1 16,-3 1 0-16,-3-7 0 15,5 3-15-15,1 0-3 0,-6-3-1 0,6 2 0 16,-6-2-5-16,6-2-1 0,0 2 0 0,0-6 0 0,0 6 12 0,-3-10 3 16,3 2 0-16,-3 0 0 0,0 0 25 0,0 3-8 15,-3-6 8-15,3 1 0 0,-3 2 9 0,3-3 7 16,-3 6 2-16,0-8 0 0,0 2 8 0,3 0 2 15,-3-2 0-15,0 3 0 0,0-4-8 0,0 1 0 16,3 0-1-16,-3 2 0 0,3-2-10 0,-3 3-1 16,6-4-8-16,-3 1 12 0,0 2-2 0,0 4-1 0,3-7 0 0,-3 4 0 15,3 2 11-15,-3 3 3 0,3-1 0 0,-6 6 0 16,0 0-2-16,0 0 0 0,6 3 0 0,0 5 0 16,2-3-7-16,-2 3-2 0,0 5 0 0,0-5 0 15,3 3-3-15,-3 2-1 0,0 0 0 0,0 0 0 16,0 1-8-16,0-1 0 0,0 0 0 0,0-2 8 15,0-1-8-15,0 1 0 0,0 2-10 0,0-8 10 32,0 3-44-32,0-2-4 0,0-4 0 0,3 4 0 0,-4-4-116 15,1 1-23-15,-6-3-5 0</inkml:trace>
  <inkml:trace contextRef="#ctx0" brushRef="#br0" timeOffset="37111.2178">21162 2138 1767 0,'0'0'39'0,"0"0"8"0,-3-5 1 0,0-1 2 0,-2 4-40 0,2-4-10 15,-3 6 0-15,0 0 0 0,0 0 80 0,3 0 15 16,-3 0 2-16,0 3 1 0,0 0-33 0,3 5-6 16,-3-3-2-16,3 3 0 0,3 0-25 0,-3 2-4 15,0 4-2-15,3 1 0 0,3 1-26 0,-3 0 8 16,0 3-8-16,3-6 0 0,3 5 0 0,0-2 0 15,0 0 0-15,0-3 0 0,3 1 0 0,0-1 0 16,0-5 0-16,-1 5 0 0,1-10 0 0,-3 2 0 16,3-5-8-16,0 0 8 0,3-3 0 0,-3-2 0 15,-3-6 0-15,3 1 0 0,-3-1 0 0,3-2 0 0,0-3 0 0,-3 3 0 16,0-3 0-16,-3 0 0 0,3-2 0 0,-3 4 0 16,-3-7 8-16,3 8-8 15,-3 2 0-15,-3-2 8 0,3 0-8 0,-3 2 0 16,0 1 0-16,-3 5 8 0,3-6-8 0,-3 8 0 0,3-5 9 0,-3 6-9 15,6 2 8-15,-6 0-8 0,0 2 8 0,3 6-8 16,-3-5 0-16,3 8 0 0,0-6 0 0,3 5 8 16,-3 4-8-16,3 2 0 0,0-1 0 0,0 1 0 15,3-2 0-15,0-1 0 0,0 0 0 0,3 0 0 16,3-2 0-16,-3-1-13 0,3-4 5 0,3-1 8 16,0-2-40-16,2 2-1 0,4-5 0 0,0-5-657 15,3-1-131-15</inkml:trace>
  <inkml:trace contextRef="#ctx0" brushRef="#br0" timeOffset="37542.5455">21660 1786 1818 0,'0'0'40'0,"0"0"8"0,0 0 1 0,0 0 3 0,-3-5-42 0,3-3-10 0,0 8 0 0,0-6 0 15,3 1 84-15,2 0 14 0,-2 2 3 0,3-5 1 16,-3 3-32-16,3-3-6 0,6-3-2 0,-3 4 0 16,0 1-13-16,-3-2-2 0,3 3-1 0,6-3 0 15,-6 3-29-15,3-1-5 0,-6 4-2 0,0-3 0 16,0 5-10-16,2-8 0 0,-2 8 0 0,-6 0 0 15,0 0-44-15,6-6 0 0,-6 6-1 0,9 0 0 16,-3 0-150-16,-6 0-29 0,0 0-7 0</inkml:trace>
  <inkml:trace contextRef="#ctx0" brushRef="#br0" timeOffset="37697.9021">21692 1976 1558 0,'0'0'34'0,"0"0"7"0,6 0 2 0,3 0 1 0,-3-5-35 0,0 0-9 15,6-6 0-15,3 6 0 0,0-6 85 0,-3 1 15 16,0-1 4-16,-4 3 0 0,-5-2-63 0,9 2-12 16,0 0-2-16,-6-3-1 15,0 3-46-15,3 0-10 0,-3 3-2 0,6-5-549 0,-3-1-111 16</inkml:trace>
  <inkml:trace contextRef="#ctx0" brushRef="#br0" timeOffset="38349.8995">22070 1296 1692 0,'0'0'37'0,"0"0"8"0,0 0 2 0,0 0 0 0,3-5-38 0,-3 5-9 0,6-5 0 0,0-3 0 15,-3 0 41-15,3 3 7 0,3-6 0 0,-3 1 1 16,0 4-9-16,-3-7-3 0,3 2 0 0,0-2 0 0,-3 0 7 16,3 0 2-16,0 5 0 0,0-5 0 0,0-1-6 0,0-4 0 15,-6-3-1-15,6 7 0 0,-6-4 6 0,2 5 2 16,1-6 0-16,-3 6 0 0,-3 0-31 0,3 5-5 16,3-5-2-16,0 7 0 15,-6-2 2-15,6 3 0 0,-3 5 0 0,3-5 0 0,-3 2 0 0,0 3 0 16,0 0 0-16,6 0 0 0,0 8-11 0,-6-8 0 15,0 0 0-15,6 13-11 0,-3 0 11 0,6 1 0 16,-6 7 0-16,6-3 0 0,0 6 0 0,0-3 0 16,0 6 0-16,3-6-8 0,0 8 8 0,3-2 0 15,-6 7 0-15,2-8-8 0,1 6 8 0,-3-5 0 16,0 7 0-16,-3-2 0 0,6 5 0 0,-3-8 0 0,0 8 0 0,0-11 0 16,0-2 0-16,-3 3 0 0,3-1 0 0,-3-5 0 15,-3-2 0-15,3-3-8 0,-4 0 8 0,4-3 0 16,-3 0-9-16,0 0 9 0,0 1-10 0,-3-7 10 15,3 1-11-15,-6 3 11 0,0-8-12 0,0 7 12 16,0-7-16-16,-3 2 3 0,4 0 1 0,-4-2 0 16,-3 0-11-16,3-1-1 0,-3 4-1 0,-9-6 0 15,9 5 25-15,-3-5-8 0,0 3 8 0,0 2 0 16,0-5 0-16,-3 0 0 0,4 0 0 0,11 0 0 16,0 0 0-16,-12 0 0 0,0 0 9 0,12 0-9 15,0 0 23-15,-6 0-3 0,-3 0 0 0,9 0 0 16,0 0 5-16,0 0 1 0,0 0 0 0,-3-5 0 15,0 2-3-15,9-2-1 0,3-3 0 0,3 2 0 16,0-7 2-16,0 5 0 0,5-2 0 0,1 2 0 0,3-5-6 16,-3-1-1-16,3 1 0 0,-3 0 0 0,-4 0-9 15,10 7-8-15,-6-7 12 0,0 2-12 0,0 1 0 0,3-1-19 16,-3 3 3-16,2 3 0 16,-5-3-128-16,9-5-26 0,0 8-5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19:00:30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5425 3646 1483 0,'0'0'32'0,"0"0"8"0,-3-3 0 0,3 3 2 0,-3-5-34 0,3 5-8 0,0 0 0 0,0 0 0 16,0 0 62-16,0 0 10 0,0 0 3 0,0 0 0 16,0 0-28-16,0 0-6 0,0 0-1 0,0 0 0 15,3 8-4-15,0 0 0 0,0 2-1 0,3 4 0 16,3 2-5-16,3 2-1 0,0-2 0 0,3 3 0 15,0 2 0-15,0 2 0 0,0 1 0 0,2 0 0 16,-5 3-13-16,9 2-4 0,-3-3 0 0,0 1 0 16,-3 2 7-16,0-3 1 0,0-7 0 0,-4-1 0 15,1 1 1-15,3 5 1 0,-3-3 0 0,0 3 0 16,0-1-7-16,0-2-2 0,0-2 0 0,-3-6 0 16,0-5 0-16,3 3 0 0,-4 5 0 0,1-3 0 15,-3-3-13-15,6 1 8 0,-3 0-8 0,-9-11 0 0,0 0 8 16,0 0-8-16,9 10 0 0,0-2 0 15,-9-8-12-15,0 0-9 0,0 0-2 0,9 8 0 16,-9-8-165-16,0 0-32 0,0 0-8 0</inkml:trace>
  <inkml:trace contextRef="#ctx0" brushRef="#br0" timeOffset="318.2999">5827 3588 1422 0,'3'-24'40'0,"-3"24"9"0,0 0-39 0,0 0-10 0,0 0 0 0,3 5 0 15,0 1 78-15,0 1 14 0,-6-1 2 0,3-1 1 16,3 6 2-16,-3-1 1 0,-3 1 0 0,-3 5 0 16,3 2-39-16,0 1-8 0,-3 2-2 0,-3 3 0 15,0 0-6-15,-3 2-2 0,1 3 0 0,-4 0 0 16,-3 0-14-16,0 3-3 0,3 0-1 0,-3 0 0 15,0 2 2-15,1 0 1 0,-1-2 0 0,0 0 0 16,3 2-3-16,0-2-1 0,-3 0 0 0,6-6 0 16,0 1-12-16,-3-4-2 0,4 1-8 0,2-3 12 15,3 1-12-15,0-7 0 0,3-1 0 0,-3-1 0 16,3-2-19-16,3 2-6 0,3-8-2 0,3 0 0 16,-3 1-127-16,0-1-26 0,6-2-4 0,-3-3-774 15</inkml:trace>
  <inkml:trace contextRef="#ctx0" brushRef="#br0" timeOffset="591.0214">6077 3937 1810 0,'0'40'40'0,"0"-24"8"0,0-1 1 0,3-1 3 0,0-1-42 0,-3-3-10 0,0 6 0 0,3-2 0 16,0-1 82-16,-3 3 14 0,0 2 4 0,3 1 0 15,0 2-19-15,0-3-3 0,-3 4-1 0,0-4 0 16,0 1-30-16,0-1-7 0,3 1 0 0,-3-3-1 16,0-3-22-16,0 3-4 0,0-3-1 0,0 3 0 15,0-3-12-15,0 0 0 0,0-5-12 0,0 3-765 16,3-1-154-16</inkml:trace>
  <inkml:trace contextRef="#ctx0" brushRef="#br0" timeOffset="1679.8447">19070 3749 1566 0,'-9'-13'34'0,"9"10"7"0,-3-2 2 0,3 5 1 16,0-8-35-16,0 3-9 0,0 2 0 0,0-5 0 0,3 0 47 0,0 3 7 16,-3 0 2-16,3-1 0 0,3 4-4 0,-6 2 0 15,0 0 0-15,0 0 0 0,9 2-3 0,0 1-1 16,0 5 0-16,0 5 0 0,3 0-20 0,-1 6-4 16,4 2 0-16,0 3-1 0,-3 5-8 0,3-5-2 15,3 2 0-15,-3 3 0 0,3-2-5 0,-4-1 0 16,1 1-8-16,0-3 12 0,-3-1-12 0,3 4 0 15,0-3 8-15,0-1-8 0,-6 1 0 0,3-3 0 16,0 1 8-16,-1-4-8 0,1-2 0 0,-3 0 0 16,0 0 0-16,0 0 0 0,3-3 9 0,-6-3-9 15,0-2 8-15,0 0-8 0,-3 0 0 0,0-2-20 16,3-1 3-16,0-3 1 16,0 1-125-16,-6-3-25 0,0 0-5 0</inkml:trace>
  <inkml:trace contextRef="#ctx0" brushRef="#br0" timeOffset="1974.2271">19576 3530 1584 0,'-9'-3'35'0,"9"3"7"0,0 0 2 0,0 0 0 0,0 0-36 0,0 3-8 0,-3-1 0 0,3 6 0 16,-3 3 48-16,0-1 7 0,-6 4 1 0,6 1 1 15,-3 1 8-15,-3 5 2 0,-6 3 0 0,3 0 0 0,-5 3-6 0,2 2-1 16,0 2 0-16,-3 1 0 16,0-3-12-16,0 3-2 0,0-3-1 0,-2 3 0 15,2-3-12-15,3 3-2 0,-3-3-1 0,3 3 0 0,0-6-15 0,-3 3-3 16,6 0-1-16,1-2 0 0,2-1-11 0,0-2 0 16,0-3 9-16,3 0-9 0,3-5 0 0,0 3-12 15,3-6 2-15,0-3 0 16,3 1-53-16,0-3-10 0,0 3-3 0,0-6-628 15,-3-5-125-15</inkml:trace>
  <inkml:trace contextRef="#ctx0" brushRef="#br0" timeOffset="2600.8712">19832 4159 1530 0,'0'0'43'0,"0"0"10"0,0 0-42 0,-6-2-11 0,0-1 0 0,3 0 0 16,-3 1 92-16,6 2 17 0,-3-3 3 0,3 3 1 15,-3-5-39-15,0-1-8 0,0 1-2 0,3 5 0 16,0-5-20-16,3 0-5 0,-3 5-1 0,0-3 0 15,6-2-8-15,-3-1-2 0,3 4 0 0,0-1 0 16,3-2 6-16,0-3 1 0,0 3 0 0,3-1 0 0,-3 1-11 0,0 2-1 16,2 1-1-16,-2-1 0 0,0 3-2 0,0 0 0 15,-9 0 0-15,9 3 0 0,3-1-11 0,-12-2-9 16,6 6 12-16,3-1-12 0,-3 3 20 0,-6-8-2 16,6 8-1-16,-3 2 0 0,0-2-17 0,0 3 0 15,-3-1 0-15,0 1 0 0,-3 0 0 0,-3 2 0 16,3-3 0-16,-3 6 0 0,-3-2 0 0,0 1 0 15,0 1 0-15,-6 0 0 0,3 3-8 0,-3-1 8 16,1 3-13-16,-4-2 5 0,0-3 8 0,0 2-10 16,0-2 10-16,3 0-10 0,-6 0 10 0,7 2 0 15,-4-4 0-15,3-1 0 0,3-3 0 0,-3 4 0 16,6-6 0-16,0 2 0 0,0-2 0 0,3-3-10 0,0-2 10 0,3 0 0 16,3-1-13-16,0-2 4 0,0 0 1 0,0 0 0 15,0 0 8-15,9 0 0 0,0-2 0 0,0-1 0 16,3 3 12-16,-3-3-1 0,3 3-1 0,0 0 0 15,0 0-10-15,3 3 12 0,-4-3-12 0,4 3 12 16,0-3-12-16,3 5 0 0,0-2 9 0,0-1-9 16,0 4 0-16,3-6 8 0,-1 5-8 0,1-2 0 15,3-3 10-15,0 0-2 0,-3 0-8 0,-1 0 12 16,-2-3-12-16,0 3 0 0,0 0 0 0,-6 0 0 16,0 0 0-16,0 0 8 0,-3 0-8 0,0-3 0 15,-9 3 0-15,6 0-15 0,-6 0 2 0,0 0 0 16,9-2-81-16,-9 2-16 0,0 0-3 0,0 0-968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19:01:39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12655 2985 1486 0,'0'0'32'0,"0"0"8"0,-3 7 0 0,0 1 3 16,3 6-35-16,-3-1-8 0,1 0 0 0,2-2 0 0,-6 7 32 15,3 1 5-15,0-1 1 0,0 3 0 0,-3 1-14 0,0 4-2 16,3 0-1-16,-6 9 0 0,3-3 7 0,0-1 0 16,-3 4 1-16,-3-3 0 0,0 7 3 0,0-2 0 15,0 0 0-15,-3 0 0 0,1 6-13 0,-4 12-3 16,0-5 0-16,0-2 0 0,0-6-4 0,6-5 0 15,-3-2-1-15,3-6 0 0,4-3 9 16,-1-4 3-16,3-7 0 0,0-1 0 0,3-4-8 0,0-2-2 16,0-5 0-16,3-3 0 0,3-3-1 0,0-2-1 15,3-8 0-15,0-1 0 0,0-4-2 0,3-8 0 16,-1-4 0-16,1-4 0 0,0-3 0 0,0-3 0 16,3 1 0-16,-3-4 0 0,3 6-9 0,0-5-9 15,-6 0 9-15,3 2-13 0,3 3 13 0,-6-3 0 0,3 3 0 16,-1 3 0-16,-2-1 0 0,0 1 10 0,3 5-10 0,-3 0 8 15,0 0-8-15,3 5 0 0,-6 0 0 0,3 0 0 16,0 3 0-16,-3 2 0 0,3 4 0 0,0 1 0 16,-3 1 0-16,0 8 0 0,3-8 0 0,-3 7 8 15,-3 4 0-15,0 2-8 0,0 0 12 0,0 0-4 16,0 0-8-16,0 8 0 0,-3 0 0 0,0 2 8 16,3 3-8-16,-3 3 0 0,0 0 0 0,-3 5 0 15,0-2 0-15,0 2 0 0,0 0 0 0,3 6 0 16,0-1 0-16,-3 1 0 0,3-1 0 0,0 3 0 15,-3-2 0-15,6-1 0 0,-3 0 0 0,3 1 0 16,0-3 0-16,3-3 0 0,3 3 0 0,-3-6 0 16,6 1 0-16,-3-3 0 0,3-6 0 0,-6 3 0 15,3-5 0-15,6-2 0 0,3-4 0 0,0 1 0 0,2-6 0 16,-2-2 0-16,0 0 0 0,3-6 0 16,0 3 0-16,-3-8 8 0,3 3 0 0,-3-5 0 0,2-4 0 0,-2 4-8 15,-3-6 12-15,3-2-4 0,-3-1 6 0,0 1 1 16,0-3 0-16,-3 2 0 0,-3 3-15 0,3 1 0 15,0-1 0-15,-3 0 0 0,-4 0 0 0,1 3 0 16,0 2 0-16,-3 4 0 0,0-4 0 0,0 3 0 16,0 6-10-16,0-1 10 0,0 0 0 0,0 6 0 15,0 5 0-15,0 0 8 0,0 0-16 0,0 0-4 16,0 0 0-16,3 11 0 0,3 2 0 0,-3 5 0 0,3 1 0 16,-3 5 0-16,0-6 12 0,3 11 0 0,0 0 0 0,0 6 0 15,-3-6 0-15,3 0 0 0,0 3 0 0,0-6 0 16,0 3 0-16,3-2 0 0,-3-3 0 0,6-1 0 15,-3-4 0-15,0 0 8 0,2-1-8 0,-2-2 8 16,3-3-8-16,0-2 0 0,0-1 0 0,-3-2 8 16,0 0-8-16,9 0-8 0,-3-5 8 0,0 2-690 15,2-5-131-15</inkml:trace>
  <inkml:trace contextRef="#ctx0" brushRef="#br0" timeOffset="16154.0887">3750 16523 1220 0,'0'0'27'0,"0"0"5"0,0 0 2 0,0 0 0 0,0 0-34 0,0 8 0 0,-3-3 0 0,3 6 0 16,-3-3 29-16,3 0-1 0,-3 5 0 0,3-2 0 15,0 5-5-15,-3-1-2 0,3 1 0 0,0 6 0 16,0 1-1-16,-3-1 0 0,3 1 0 0,0 4 0 16,0-1-4-16,-3 1 0 0,3-1-1 0,-3 1 0 15,0 2-7-15,0-5 0 0,3 2-8 0,-3-2 12 16,0 2-1-16,0 1-1 0,0-1 0 0,0 1 0 16,-3-1 24-16,6-7 5 0,-3 4 1 0,0-7 0 15,3 3-3-15,0-6 0 0,0 0 0 0,0-5 0 16,0 3-20-16,0-3-4 0,0-8-1 0,0 0 0 15,0 0 0-15,0 0 0 0,0 0 0 0,0 0 0 16,0 0 8-16,0 0 0 0,0 0 1 0,6-3 0 0,0-2 5 0,0 0 1 16,0-1 0-16,0-2 0 15,0 0-16-15,3-2-3 0,0-3-8 0,-1-1 12 16,1 1-12-16,0 0 0 0,3 0 8 0,0-1-8 0,0 1 0 0,0 5 0 16,0-5 0-16,0 2 0 0,-3 3 0 0,3 3 0 15,0-3 0-15,-4 3 0 0,1 0 0 0,0 2 0 16,0 3 0-16,0 0 0 0,0 0 0 0,-3 3 0 15,3 2-8-15,0 0 8 0,-3 3 0 0,3 0 0 16,-3 3 0-16,0 2 0 0,0 0 0 0,0 0 0 16,0 6 0-16,-3-3 0 0,-3 0 0 0,3 0 0 15,-3 2 8-15,-3-5-8 0,3 6 0 0,-3-3 9 0,0 2-9 0,-3 1 8 16,0-6 7-16,0 5 1 0,0-2 0 0,-3 0 0 16,0-3 7-16,0 1 1 0,0-1 1 0,0 0 0 15,-3 0 2-15,0-5 0 0,3 3 0 0,-3-3 0 16,1 0-3-16,-1-3 0 0,0 0 0 0,0-2 0 15,-3 2-12-15,6-5-4 0,-3 0 0 0,6 0 0 16,-3 0-8-16,0 0 0 0,3-5 0 0,0 2 0 31,0-2-27-31,3 0-1 0,3 2 0 0,0-2 0 16,0 0-41-16,0-3-9 0,6 0-2 0,0-3 0 16,3-2-35-16,0 5-7 0,3-5-2 0,0-1-699 0</inkml:trace>
  <inkml:trace contextRef="#ctx0" brushRef="#br0" timeOffset="16586.6008">4107 17023 1044 0,'0'0'23'0,"0"0"5"0,0 0 0 0,0 0 1 0,0 0-29 0,3 3 0 15,0 8 0-15,0-9 0 0,-3 9 48 0,0-3 3 16,0 0 1-16,0 2 0 0,-3 3 8 0,3-5 3 16,0 6 0-16,0-1 0 0,0 0 5 0,0-2 0 15,0 2 1-15,0-5 0 0,3 5-25 0,0 0-6 16,0-5-1-16,0 3 0 0,0-3-18 0,0-3-4 15,2 0-1-15,1-2 0 0,0 2-3 0,0 1-1 16,0-4 0-16,3-2 0 0,-3 0 8 0,3 0 2 16,0 0 0-16,3-2 0 0,-3-4 0 0,3 1 1 15,-3 2 0-15,3-2 0 0,0-3-5 0,-1-2 0 16,1-4-1-16,0 6 0 0,-6-5 1 0,3 3 0 16,0-4 0-16,0 1 0 0,-3 5-8 0,0-2 0 0,0 2-8 0,-3 0 12 15,0 2-4-15,-3 6-8 0,0 0 11 16,0 0-11-16,0 0 16 0,6 0-4 0,0 8-1 0,-3-2 0 15,0 4-3-15,3 1 0 0,-6 5 0 0,3 0 0 16,-3 2 3-16,0 1 0 0,0 2 0 0,0 3 0 16,-3 2-11-16,0 3 10 0,0-2-10 0,0 2 10 15,-3 0 0-15,3 3 0 0,-3 5 0 0,0-3 0 16,0 3 8-16,0-3 2 0,0 1 0 0,0-3 0 16,0 7 4-16,0-7 0 0,3 0 1 0,-3-6 0 15,0 1-13-15,0-1-4 0,3-7 0 0,3 2 0 16,-3-8-8-16,0 6 0 0,0-9 0 0,3 1 0 15,0-6-101-15,0-5-13 0,0 0-2 0,0 0-912 16</inkml:trace>
  <inkml:trace contextRef="#ctx0" brushRef="#br0" timeOffset="17397.9289">5274 17134 1321 0,'0'0'28'0,"0"0"7"0,0 0 1 0,0 0 2 0,0 0-30 15,0 0-8-15,3-5 0 0,-3 0 0 0,0-3 43 0,0 3 7 16,0-1 2-16,0-2 0 0,-3 6-6 0,3-4-1 16,-3 1 0-16,0 0 0 0,0-3 3 0,0 3 1 15,0 2 0-15,0-2 0 0,0-1-10 0,0 4-3 16,0-1 0-16,-3 0 0 0,3-2-16 0,-3 5-4 15,0 0-1-15,0 0 0 0,-3 0-6 0,3 0-1 16,-3 5 0-16,0 1 0 0,0 2-8 0,0 0 0 16,0 2 0-16,-2 3-11 0,2 1 1 0,0-1 0 15,3 3 0-15,0 0 0 0,0-3 10 0,0 5-10 16,0-2 10-16,3-2-10 0,3 7 10 0,-3-5-8 16,3-1 8-16,0 4-8 0,3-6 8 0,-3 0 0 0,3 1 0 0,0-1 0 15,3 0 0-15,0-2 0 0,-3-3 0 0,3-3 0 16,0-2 10-16,3 2-2 0,0 0-8 0,-4 0 12 15,4-2 2-15,0-3 0 0,0 0 0 0,0 0 0 16,0 0 1-16,0-3 0 0,-3-2 0 0,3 0 0 16,-3 5-4-16,3-5-1 0,-3-3 0 0,0 2 0 15,0 4 0-15,0-4 0 0,-3-2 0 0,3 3 0 16,-3-3-2-16,2 3 0 0,-2-3 0 0,0-3 0 16,0 9-8-16,0-4 0 0,-3 6 0 0,6-5 0 15,-6 5 0-15,0 0 0 0,0 0 0 0,0 0 0 16,3 0 0-16,3 5 0 0,0 1 0 0,-6-6 0 15,6 2 0-15,-3 6 0 0,3-2 0 0,-3-1 0 16,-3-5 0-16,3 8 0 0,3-3 0 0,-3 0 0 16,-3-5 8-16,3 3-8 0,3 2 8 0,-6-5-8 15,3 8-12-15,3-2-8 0,-6-6-2 0,6 5 0 16,-6-5-41-16,6 3-8 0,-6-3-1 0,6 5-522 16,-6-5-104-16</inkml:trace>
  <inkml:trace contextRef="#ctx0" brushRef="#br0" timeOffset="18103.1897">5488 17079 1269 0,'0'0'36'0,"0"0"8"0,0 0-36 0,0 0-8 0,0 0 0 0,0 0 0 15,3 5 49-15,-3 6 8 0,3-3 2 16,-3 0 0-16,3 5-3 0,-3-3 0 0,0 1 0 16,0 0 0-16,3 2-14 0,-3 0-3 0,3 0-1 0,-3 1 0 15,3-1 3-15,-3 5 1 0,3-5 0 0,0 1 0 16,0-1-9-16,0 0-1 0,0 0-1 0,0 1 0 16,3-6-10-16,-3 2-1 0,-1-5-1 0,1 3 0 15,0-2-10-15,-3-6-1 0,6 2-8 0,-6-2 12 16,6 6 0-16,-6-6 0 0,9-6 0 0,-3 6 0 15,0-2 8-15,-3-9 0 0,3 3 1 0,0 0 0 16,0-5-6-16,-3 0-2 0,0 0 0 0,0-3 0 16,0 2-13-16,0-1 8 0,0-1-8 0,0 0 0 15,-3-3 8-15,3 6-8 0,-3 0 0 0,3-6 0 16,-3 6 8-16,0 5-8 0,0-5 0 0,0 5 0 0,0-3 0 16,0 6 8-16,0-3-8 0,0 8 0 0,0 0 0 15,0 0 0-15,0 0 0 0,0 0 0 0,0 0 0 0,0 0 0 16,0 0-9-16,3 11 9 0,0-3-8 0,3 0 8 15,-3 2 0-15,3-2-9 0,0 0 9 16,0 3-8-16,2-3 8 0,1 0-8 0,-3-3 8 0,3 5 0 16,-3-2 0-16,3-2 0 0,-3-4 0 0,3 4 0 15,0-1 0-15,0-2-8 0,-3-3 8 0,3 0 0 16,-3 0 0-16,3 0 0 0,0 0 0 0,-3-6 0 16,0 4 0-16,2-4 0 0,-2-2 0 0,0 3 0 15,0-3 8-15,0-2-8 0,-3 2 0 0,3-6 9 0,-3 4-9 16,0-1 0-16,0 1 8 0,-3-4-8 0,3 6 0 0,-3 1 0 15,0-4 8-15,0 6-8 0,-3 2 0 0,3-2 0 16,0 5 8-16,-6-6-8 0,6 6 0 0,-3 0 0 16,-6 0 0-16,3 0 0 0,0 6-15 0,0-1 5 15,0 3 10-15,0 3-13 0,4-4 5 0,-4 7 8 16,3-6-12-16,3 10 12 0,-3-5-12 0,3 1 12 16,0 4-8-16,0-5 8 0,0 3 0 0,0 0 0 15,3 0 0-15,0-3 0 0,0 0 0 0,0 6 0 16,2-6 0-16,1-2 0 0,0-1-9 0,0 1 9 15,3-3-9-15,-3-3 9 0,3 0-13 0,0-2 5 32,0 2-58-32,0-5-11 0,3 0-3 0,0 0-820 0</inkml:trace>
  <inkml:trace contextRef="#ctx0" brushRef="#br0" timeOffset="19067.7885">6125 17084 1231 0,'0'0'27'0,"0"0"5"0,0 0 2 0,-3 8 1 0,3-3-35 0,0 9 0 0,0-4 0 0,0 1 0 16,3-1 47-16,0 4 2 0,-3-1 1 0,0 0 0 15,3 0 10-15,0 6 3 0,-3-6 0 0,0 0 0 16,3 0-11-16,-3 1-1 0,0-1-1 0,0 0 0 16,0-2-6-16,0-3-2 0,0 0 0 0,0-3 0 15,0-5 2-15,0 0 0 0,0 0 0 0,0 0 0 16,0 0-8-16,0 0-2 0,0 0 0 0,0 0 0 16,0 0 4-16,0 0 1 0,0 0 0 0,3-5 0 0,-3-9-23 0,0 6-4 15,3-2 0-15,-3-3-1 0,0-1-3 0,3 1-8 16,-3 5 12-16,3-5-4 0,0 0-8 0,-3 2 8 15,3-2-8-15,0 2 8 0,0 1-8 16,0-3 0-16,0 2 0 0,2 3 0 0,-2-5 0 0,3 5 0 16,-3 3 0-16,3-3 0 0,-3 0 0 0,3 2-11 15,0 1 11-15,0 0-8 0,0 2 8 0,3-2 0 16,-3 5 0-16,3-5 0 0,0 5-11 0,0 0 11 16,0 0-13-16,-3 0 5 0,3 5-6 0,0-5-1 15,-4 0 0-15,1 5 0 0,0-5 3 0,0 3 0 16,3 0 0-16,-9-3 0 0,6 0 12 0,-6 0-12 0,6 2 12 0,0-2-12 15,-6 0 12-15,0 0 0 0,6-2 0 0,-6 2 0 16,0 0 0-16,0 0 0 0,0 0 0 0,0 0 0 16,0 0 0-16,0 0 0 0,0 0 0 0,0 0 10 15,0 0-10-15,0 0 10 0,0 0-10 0,-6 2 10 16,0-2-10-16,0 5 12 0,-3 1-12 0,0-4 12 16,3 6-12-16,0-2 0 0,-2 4-12 0,2-2 12 15,0 0-9-15,0 3 9 0,0-3 0 0,3 5 0 16,0 0 0-16,-3-2-8 0,6-1 8 0,-3 3 0 15,3 1 0-15,3-4 0 0,-3 3-8 0,3 1 8 16,0-1 0-16,0 0-10 0,0-2 10 0,3-3-8 16,-3 0 8-16,3 0 0 0,-3-3 0 0,3 0 0 15,-6-5 0-15,5 0 0 0,-5 0 0 0,6 0 0 16,-6 0 0-16,9 0 0 0,-3-5 0 0,0 2 0 0,0-7 0 16,0 2 0-16,0-3 8 0,-3-2-8 0,3 0 0 15,0-1 9-15,0 1-9 0,0 0 0 0,-3 0 0 0,3 0 0 16,-3 5 0-16,0 0 0 0,0-3 12 0,-3 8-12 15,0 3 12-15,0 0-12 0,0 0 0 0,0 0 0 16,0 0 0-16,0 0-9 0,0 0 9 0,0 0-8 16,6 8 8-16,-6 0-8 0,3 3 8 0,0-1 0 15,0 1 0-15,-3-3 0 0,3 3 0 0,0-4 0 16,0 7 0-16,3-1 8 0,-3-2-8 0,2-4 0 16,1 1-11-16,3 3 11 15,-3-3-46-15,3-3-3 0,3-2-1 0,-3 2 0 16,3-5-35-16,0 0-7 0,3 0-2 0,-3-5-480 0,0 2-96 15</inkml:trace>
  <inkml:trace contextRef="#ctx0" brushRef="#br0" timeOffset="19550.8554">6676 17156 1263 0,'0'0'28'0,"0"-6"5"0,2 1 2 0,-2-3 1 0,0 5-36 0,0-2 0 0,-2-3 0 0,2 3 0 16,-3 0 103-16,0-1 13 0,3-2 4 0,-3 6 0 15,0-4-28-15,0 1-6 0,-3 0-1 0,3 2 0 16,-3-2-34-16,0 5-7 0,0-5-2 0,0 5 0 15,-3 5-23-15,3-5-5 0,-3 5-1 0,-3 1 0 16,0-4-5-16,3 11 0 0,-3-2-8 0,3 0 12 16,-2 4 0-16,2-1-1 0,0 2 0 0,3 2 0 15,0 1-11-15,0 2 10 0,3-3-10 0,3 3 10 16,3-2-10-16,0-1 0 0,0-2 9 0,3 0-9 16,0-3 0-16,3 1 0 0,0-6 0 0,0 0-12 15,-1 2 12-15,1-5 0 0,0-2-9 0,3-3 9 0,-3 0 0 0,0 0 0 16,-3-3 0-16,3-2 0 0,-3 0 0 0,0-3 0 15,0-3 0-15,-3 3 0 0,3-5 0 16,0 3 0-16,0-1 0 0,-3-2-11 0,3 2-2 0,-3-2-1 16,3 8 0-16,-4-3 0 0,1 0 14 0,0 2-12 15,-3 6 12-15,0 0-12 0,6 0 0 0,-6 0 1 16,9 6 0-16,-3-4 0 0,0 9 11 0,0 2-10 16,0 0 10-16,0 1-10 0,-3 4 2 0,3-2 0 15,-3 3 0-15,0 2 0 0,0 3 8 0,-3 2 0 16,0 1 0-16,0-1 0 0,0 6 0 0,0-1 11 15,-3 1-3-15,0-3 0 0,0 3 23 0,0-5 4 0,-3-1 1 0,3 0 0 16,-3-2 15-16,0-3 3 0,0-2 1 0,-3-1 0 16,0-4-7-16,3 2 0 0,0-6-1 0,-2 3 0 15,2-5-21-15,-3 0-4 0,3-2-1 0,-3-1 0 16,0-3-21-16,3 1 0 0,-3-6 0 0,3 1 0 31,-3-3-33-31,3 5-11 0,-3-8-3 0,3 2-725 0,0-2-144 0</inkml:trace>
  <inkml:trace contextRef="#ctx0" brushRef="#br0" timeOffset="19946.882">6908 17253 1054 0,'0'0'23'0,"0"0"5"0,0 0 0 0,0 0 3 0,0 0-31 0,0 0 0 16,0 0 0-16,3 8 0 0,0-2 68 0,-3 4 7 16,3 1 1-16,0-1 1 0,-3-2 8 0,3 6 2 0,-3-1 0 0,0 0 0 15,0-2-11-15,0 2-1 0,0 0-1 0,0 0 0 16,-3 1-23-16,3-6-5 0,0 5-1 0,-3-3 0 16,3-2-29-16,0 0-5 0,0-8-2 0,0 0 0 15,0 0-17-15,0 0-4 0,0 0-1 0,-3-8 0 31,3-5-63-31,0 2-13 0,0-4-3 0</inkml:trace>
  <inkml:trace contextRef="#ctx0" brushRef="#br0" timeOffset="20344.0633">7086 17285 1263 0,'0'19'28'0,"0"-11"5"0,0 0 2 0,3 5 1 16,-3-3-36-16,0-2 0 0,0 0 0 0,0 3 0 0,0-3 99 0,0 0 13 16,0-3 2-16,0-5 1 0,0 0-20 0,0 0-4 15,0 0-1-15,0 0 0 0,0 0-18 0,0 0-4 16,0 0-1-16,0 0 0 0,0 0-30 0,0-3-5 16,0-7-2-16,3 2 0 0,-3-3-15 0,3-2-3 15,0 0-1-15,0-6 0 0,0 3-11 0,3-2 0 16,-3-1 0-16,3 4 0 0,-3-4 0 0,3 1 0 15,0 4 0-15,3-2 0 0,-6 1 0 0,6 1 8 16,-6 6-8-16,6 3 0 0,-3-3 0 0,-3 3 0 0,-3 5 0 0,0 0 0 16,8 5 0-16,-2 3-11 0,0-3 11 0,-3 3-8 15,3 6 8-15,-3-1 0 0,0 0 0 0,0 0 0 16,0 3 0-16,0 0 0 0,0 2 0 0,0-4 0 16,3-1 0-16,-3 5 0 0,0-4 0 0,3-1 0 15,-3 0 0-15,3-5 0 0,0 3 0 0,0-3-8 31,-3-3-35-31,6-2-6 0,-3 2-2 0,3-5 0 16,0 0-147-16,0 0-30 0,-1 0-5 0</inkml:trace>
  <inkml:trace contextRef="#ctx0" brushRef="#br0" timeOffset="20748.6946">7533 17164 1515 0,'0'0'33'0,"0"0"7"0,0-3 2 0,0-8 1 15,0 9-35-15,-3-9-8 0,0 8 0 0,0-7 0 16,0 7 76-16,0-2 12 0,-6 0 4 0,3 2 0 15,-3 0-25-15,-3 3-5 0,3 0-1 0,0 3 0 0,-3 0-17 0,0 2-4 16,4 3-1-16,-1 5 0 0,-3 0-16 0,6 1-3 16,-3 4-1-16,3-5 0 0,3 8-19 0,0-2 10 15,0-1-10-15,0 6 8 0,3-8-8 0,0 3 0 16,0-1 0-16,3-5-11 0,0 1 11 0,3-1 0 16,-3-5-9-16,0 2 9 0,3-2-12 0,0 0 3 15,3-8 0-15,-3 6 0 0,0-1 9 0,0-5-13 16,5 0 5-16,-2-3 8 0,0 1-9 0,3 2 9 15,-6-6 0-15,6 6 0 0,-3-5-12 0,0 2 12 16,0 3-12-16,0-5 12 0,0 5-21 0,0 0 2 16,0 5 1-16,-3 1 0 0,2-4-1 0,-2 6 0 0,0-2 0 15,0 4 0-15,0 3 9 0,0 1 2 0,-3 1 0 0,0 4 0 16,-3 2 8-16,3 3 0 0,-3-3 0 0,0 3 0 16,0 2 16-16,-3-4 6 0,3 4 1 0,-3-2 0 15,0 2 18-15,-3-5 4 0,3 3 1 0,-3-3 0 16,0 1-1-16,0-4 0 0,0 1 0 0,1-6 0 15,-1 5-17-15,0-4-3 0,3-6-1 0,-3 5 0 16,-3-3-24-16,6-2 0 0,-3-2 0 0,3-4 0 16,3-2-90-1,0 0-23-15,0 0-5 0,-6-2-880 0</inkml:trace>
  <inkml:trace contextRef="#ctx0" brushRef="#br0" timeOffset="21182.3494">8313 16642 1490 0,'0'0'32'0,"-6"-2"8"0,-3 2 0 0,3 0 3 0,0 0-35 0,0 2-8 0,3 4 0 0,-3-1 0 16,3 3 18-16,3 5 2 0,-3 0 0 0,0 6 0 15,3-1 26-15,0 3 6 0,0 9 0 0,0-4 1 16,0 1 7-16,0 2 2 0,0-3 0 0,0 6 0 15,0 0-10-15,-3-1-3 0,3 9 0 0,-3-6 0 16,3 9-26-16,-3-4-6 0,0 1-1 0,0-5 0 16,-3 2-6-16,6-3-2 0,-3-8 0 0,0 1 0 15,3-3-8-15,0-3 0 0,-3-3 0 0,3 1 0 16,0-3 0-16,0-3 0 0,0 0 0 0,3-7 0 16,-3 1-18-16,0-7-9 0,0 0-1 0,0 0-1 15,0 0-47-15,3-2-8 0,-3-9-3 0,3-2-494 16,0 0-99-16</inkml:trace>
  <inkml:trace contextRef="#ctx0" brushRef="#br0" timeOffset="21924.8521">8197 16952 1296 0,'0'0'28'0,"0"0"7"0,0 0 1 0,0 0 0 0,0 0-36 0,0 0 0 16,0 0 0-16,3 3 0 0,5 2 45 0,-2 3 3 15,6-3 0-15,-3 6 0 0,3-3-15 0,3-1-2 16,0 7-1-16,0-6 0 0,3 2-21 0,-1-2-9 15,1-3 8-15,0 1-8 0,0-4 11 0,-3-2-3 16,0 0-8-16,0 0 12 0,0-5 6 0,-3-3 1 16,-1-5 0-16,1 0 0 0,-3-1 21 0,3 1 4 15,-3-5 0-15,0-3 1 0,0 2-21 0,0-2-5 0,-3 0-1 16,0-3 0-16,-3 5-18 0,0 6 0 0,0 0 8 0,0 0-8 16,0-1 10-16,-3 9-2 0,3-3 0 0,-3 8 0 15,0 0 11-15,0 0 1 0,0 0 1 0,0 0 0 16,0 0-13-16,0 13-8 0,0 1 8 0,-3-1-8 15,3 8 8-15,0 3-8 0,-3-3 8 0,0 3-8 16,0 2 15-16,0 6-2 0,0 0 0 0,0 2 0 16,0 1 3-16,-3 2 1 0,3-3 0 0,0 3 0 15,0-2 10-15,0-4 1 0,0 1 1 0,0-6 0 16,0-4 3-16,3 1 1 0,-3-1 0 0,3-4 0 16,0-2-17-16,0-3-3 0,0 0-1 0,3-2 0 15,-3-6-3-15,0-5-1 0,0 0 0 0,0 0 0 16,0 0 2-16,0 0 0 0,6-5 0 0,0 0 0 15,3-8-2-15,0 5 0 0,0-11 0 0,0 6 0 16,0-6-8-16,3-2 0 0,-7 3 0 0,4-1 0 16,0-2-12-16,0 8 3 0,0-6 0 0,-3 6 0 0,0 0 9 0,3 7-13 15,-6-1 5-15,6 4 8 0,-3 0-18 0,0 3 4 16,3 3 1-16,-3 0 0 0,0 7-3 0,0-2 0 16,3 0 0-16,-4 5 0 0,4 0 16 0,-3 3 0 15,0-2-10-15,3-1 10 0,-3-3 0 0,3 4 0 16,0-4 0-16,-3-2 0 0,3 3 0 0,3-3 0 15,-3-3-9-15,0 3 9 0,3-3 0 0,0-2 0 16,-4-1 0-16,4-2 0 0,0-2 0 0,-3-1 0 16,0-2-8-16,0-8 8 0,3 5 0 0,0-6 0 15,0-4 0-15,-3-1 0 0,0-2-20 0,3 3 4 0,-4-3 0 0,1-3 0 16,-3 8-7-16,3-8-1 0,-6 6 0 0,0 4 0 16,0-2 12-16,0 3 1 0,-6 3 1 15,3 2 0-15,-3 0 10 0,0 2 0 16,-3 6 0-16,0 0 0 0,0 3 0 0,0 2 0 0,1 6 9 0,-4 0-9 15,3 2 21-15,-3 3-2 0,3 0-1 0,0 7 0 16,0-1 15-16,0-1 3 0,3 2 1 0,0 4 0 16,0-6-9-16,3 3-3 0,0-6 0 0,3-2 0 15,0 3-13-15,0-1-2 0,0-4-1 0,3-1 0 16,0-5-9-16,3 2 10 0,0-7-10 0,3 2 10 16,-1 1-24-16,1-6-5 0,3-6-1 0,-3 1 0 15,3 2-127-15,3-7-25 0,0 2-6 0</inkml:trace>
  <inkml:trace contextRef="#ctx0" brushRef="#br0" timeOffset="22585.14">9616 17013 1470 0,'0'0'41'0,"0"0"11"0,0-3-42 0,3-2-10 0,-3 5 0 0,0 0 0 15,0-6 40-15,0 6 7 0,0 0 1 0,0 0 0 16,0 0-12-16,6 0-1 0,0 8-1 0,0-2 0 16,0 7-4-16,0 0-1 0,0 0 0 0,3 6 0 15,-3 2-1-15,0-2 0 0,3 7 0 0,-3 1 0 16,3-4-11-16,0 4-2 0,-3-1-1 0,3 1 0 0,-4-1 1 0,1 1 0 16,0-9 0-16,3 3 0 0,-3-2 8 0,-3-1 1 15,3-4 1-15,-3-1 0 0,0-5-2 0,3 2-1 16,-3-2 0-16,-3-8 0 0,0 0 10 0,0 0 1 15,0 0 1-15,6 0 0 0,0-5-2 0,0-3-1 16,0 3 0-16,0-3 0 0,0-5-4 0,0 2-1 16,0-2 0-16,3 0 0 0,-3-1-8 0,0-2-2 15,-1 3 0-15,1 0 0 0,3-3-16 0,-3 3 8 16,0 0-8-16,0-1 0 0,0 6 0 0,3 1 0 16,-3-4 0-16,0 3 0 0,0 3 0 0,0-3 0 15,0 3-15-15,0-1 5 16,-3-2-36-16,3 6-7 0,0-4-2 0,-3 1 0 15,3 5-133-15,-3-3-26 0,6 1-6 0</inkml:trace>
  <inkml:trace contextRef="#ctx0" brushRef="#br0" timeOffset="23024.1433">10197 17137 1515 0,'0'0'33'0,"0"0"7"0,-6-3 2 0,0 1 1 0,0-1-35 0,0-2-8 0,0 5 0 0,0 0 0 16,-3 0 38-16,3 0 6 0,-3 0 0 0,0 0 1 16,-3 5 0-16,3 0 0 0,1-2 0 0,-1 8 0 15,0-3-9-15,0 0-1 0,0 2-1 0,0-2 0 16,0 5-9-16,0 6-1 0,3-6-1 0,-3 6 0 0,3-4-14 0,3 4-9 16,-3-6 12-16,3 6-12 0,0-3 8 0,3-1-8 15,-3-1 0-15,3-1 0 16,3-5 14-16,0 5-4 0,3-5-1 0,0-3 0 0,0 6 5 0,0-8 1 15,0 2 0-15,3-3 0 0,0 1-1 0,3-6 0 16,-3 1 0-16,3-3 0 0,-3 2 14 0,3-2 2 16,-4-3 1-16,4-3 0 0,-3 3-9 0,0-5-2 15,3 0 0-15,-3-1 0 0,0 4-12 0,-3-3-8 16,0-1 8-16,0 1-8 0,0 0 0 0,-3 8 0 16,0-3 0-16,0 2 0 0,-3 6 0 0,0 0 0 0,0 0 0 0,0 0-8 15,0 0 8-15,6 6 0 0,-3 4-9 0,0 1 9 16,0 2 0-16,-3 0 0 0,0 1-9 0,0 1 9 15,0-1 0-15,0-1 0 0,0 0-8 0,3-5 8 16,-3 5 0-16,3 1 0 0,-3-7 0 0,3-1 0 16,-1 4-25-16,-2-10 1 0,0 0 1 0,0 0 0 31,0 0-31-31,3-5-6 0,3-3-2 0,0-2 0 16,-3-4-58-16,3 1-11 0,-3-5-2 0</inkml:trace>
  <inkml:trace contextRef="#ctx0" brushRef="#br0" timeOffset="24003.0841">10363 16732 1403 0,'0'0'40'0,"0"0"8"0,0 0-38 0,0 0-10 0,0 0 0 0,0 0 0 16,0 0 32-16,0 0 5 0,0 13 1 0,0-5 0 0,0 3-8 0,-3 2-2 16,3 0 0-16,-2 6 0 0,2 2 24 0,0-2 4 15,0-1 0-15,-3 3 1 0,3 3-12 0,0 0-2 16,-3 0-1-16,0 8 0 0,3-3-20 0,-3 2-4 15,3 1-1-15,-3 0 0 0,0 0-9 0,0 2-8 16,3-2 12-16,-3 0-12 0,3-3 8 0,-3 0-8 16,0-5 0-16,3-1 0 0,-3-1 13 0,3 1-4 15,0-1-1-15,0-4 0 0,0 1-8 0,3-6 10 16,-3-5-10-16,3 5 10 0,0-8-10 0,-3-5 8 0,0 0-8 16,0 0 8-16,3-5-8 0,3 5-11 15,0-8 3-15,0-3 0 16,2-2-29-16,-2 0-6 0,0 0-1 0,3 0 0 15,-3-1-1-15,3-2-1 0,-3 1 0 0,3-1 0 0,-3-3 26 0,0 1 6 0,0 4 1 0,0-1 0 16,3-1-3-16,-3 2-1 0,0 1 0 0,0 0 0 16,-3 0-5-16,3 5-1 0,-3 0 0 0,3-3 0 15,-3 6 23-15,-1 2 0 0,-2 3 0 0,0 0 0 16,0 0 28-16,0 0 3 0,0 0 1 0,3 6 0 16,-3 2 5-16,0 0 2 0,0 5 0 0,0-3 0 15,0 4 9-15,0-1 1 0,-3 3 1 0,3 0 0 16,0-1-9-16,-2-1-1 0,2-1-1 0,0 0 0 15,-3 0-8-15,3 1-2 0,0 1 0 0,3-1 0 16,-3-1-5-16,2 0 0 0,1-5-1 0,3 5 0 16,-3-5-10-16,0 3-1 0,3-3-1 0,0-3 0 15,0-2-11-15,3 2 10 0,-3-5-10 0,3 0 10 16,0 0-2-16,0 0-8 0,0-3 12 0,0-2-4 0,0-6 0 0,0 4 0 16,0-1 0-16,-1-3 0 15,4-2 0-15,-3 5 0 0,0-11 0 0,-3 6 0 16,3 0-8-16,-3-6 0 0,0-2 0 0,0 3 8 0,-3 2-8 0,0-3 0 15,0 1 0-15,-3-1 0 0,3 6 0 0,-3 0 0 16,0 5 0-16,-3-5 8 0,3 5-8 0,0-3 0 16,-3 6 9-16,0-3-9 0,3 8 0 0,0 0 8 15,0 0-8-15,0 0 0 0,-3 0 0 0,-3 5 9 16,0 0-9-16,3 3 0 0,-3 0 0 0,3 0 0 16,0 3 0-16,3-3 0 0,0 5 0 0,0 0 0 15,0 0 0-15,3 3 0 0,0 0 0 0,0-3 0 0,0 1 0 0,3-1 0 16,0 0 0-16,0 0 0 0,0-2 0 0,0-3 0 15,3 2 0-15,-3-2 0 0,3 0 0 0,0-2-9 16,0-4 9-16,-1 4 0 0,1-6 0 0,0 0-8 16,0 0 8-16,0 0 0 0,3 0 0 0,-3 0 0 15,0-6 0-15,3-2 0 0,-3 6 0 0,0-4 0 16,3-2 0-16,-3-2 0 0,-1 2 8 0,4-5-8 16,-3 2 0-16,0-2 0 0,3-3 0 0,-6 0 0 15,3 0 0-15,0-2-10 0,-3 4 1 0,0 1 0 16,-3-5 9-16,0 5-10 0,0-3 10 0,-3 2-10 15,0 4 10-15,-3-3 0 0,0 5 0 0,0-3 0 16,0 6 11-16,0-3-3 0,0 8 0 0,3 0 0 16,-6 0 2-16,0 0 0 0,0 5 0 0,0 3 0 15,0-3-10-15,0 3 0 0,3 6 0 0,-3 1 0 16,3-1 0-16,0 2 0 0,0-3 0 0,0 5 8 0,3 3-8 16,0-2 12-16,0-1-12 0,3-2 12 0,-3 3-12 15,3-6 0-15,0 6 0 0,0-6 8 0,3 0-8 0,-3 6 0 16,3-6 0-16,-3 0 0 0,3 0-11 0,0-5 3 15,-3 3 0-15,3-3 0 16,0-3-23-16,-6-5-4 0,6 0-1 0,3 0 0 16,-3-5-29-16,3-1-7 0,0-1 0 0,0-1-1 15,-1-3-55-15,4-2-12 0,0 5-1 0,0-5-663 16</inkml:trace>
  <inkml:trace contextRef="#ctx0" brushRef="#br0" timeOffset="24351.0625">11206 17097 1630 0,'0'0'36'0,"0"0"7"0,0 0 1 0,0 0 3 0,0-2-38 0,-3-4-9 0,0 1 0 0,3 5 0 16,-6-2 50-16,3-1 8 0,3 3 2 0,-6 0 0 15,-3 0-28-15,3 0-4 0,0 3-2 0,-3-1 0 16,3 3-11-16,0 1-3 0,0-4 0 0,3 6 0 16,-3-2-4-16,3 2 0 0,3-3-8 0,-3 3 12 15,1-3-12-15,2 6 0 0,0-3 0 0,2 0 0 16,4 2-10-16,-3-2 10 0,3 5-8 0,0-2 8 15,0-3-10-15,0 0 10 0,3 5-12 0,-3 0 12 16,3 0-8-16,0 1 8 0,0-1 0 0,0 0 0 16,0-2 0-16,-3 2 0 0,3 0 0 0,-3-5 0 15,3 5 0-15,-6 1 0 0,2-1 0 0,-2 0 0 16,0 0 28-16,-3 0-1 0,0-2 0 0,0 2 0 16,-3 1 39-16,-3-7 8 0,4 7 2 0,-4-4 0 15,0-2 0-15,0-3 1 0,-3 1 0 0,3-4 0 16,-3 4-11-16,0-6-2 0,0 0-1 0,3 0 0 0,-3-6-31 0,3 6-5 15,0-5-2-15,0-3 0 0,0 8-25 0,3-5-17 16,-3 2 2-16,6 3-846 16,-3-5-170-16</inkml:trace>
  <inkml:trace contextRef="#ctx0" brushRef="#br0" timeOffset="27033.8373">12331 17097 1162 0,'0'0'25'0,"0"0"6"0,0 0 1 0,0 0 1 0,0 0-33 0,0 0 0 16,0 0 0-16,0 0 0 0,-3-5 35 0,3 5 0 15,-6-3 0-15,3 3 0 0,3 0 6 0,-9 0 2 0,3 0 0 0,0 0 0 16,0 0 9-16,-3 3 1 0,3 0 1 0,0-1 0 16,0 4-16-16,1-4-3 0,-4 4-1 0,3 4 0 15,0-2-24-15,-3 0-10 0,3 3 8 0,0-3-8 16,0 5 0-16,3 0 0 0,0 0 0 0,0 1 0 15,0-1 0-15,3 5 0 16,3-5-11-16,-3 6 11 0,6-6-9 0,-3 3 9 0,3-3-10 0,0 1 10 16,0-4 0-16,3 3 0 0,0-5 0 0,0-2 0 15,2 2 0-15,1-3 0 0,0 3 0 0,3-3 0 16,0-5 8-16,0 0-8 0,0 0 12 0,0 0-12 16,0-5 32-16,-4 2 0 0,4-7 0 0,-3 2 0 15,3 2 8-15,-3-7 0 0,-3 0 1 0,0 0 0 16,0-1 5-16,-6 1 1 0,3 0 0 0,-3-6 0 15,-3 6-29-15,-3 0-6 0,3 0 0 0,-3 5-1 16,-3-3 9-16,3 1 3 0,-6-1 0 0,3 3 0 16,-3 3-11-16,0-3-1 0,-3 3-1 0,3-3 0 15,0 2-10-15,-3 1-9 0,7 2 9 0,-4-2-13 16,0 0-31-16,0 5-7 0,0-3-1 16,3 1 0-16,0-1-59 0,6 3-12 0,0 0-2 0</inkml:trace>
  <inkml:trace contextRef="#ctx0" brushRef="#br0" timeOffset="27826.6552">12584 17095 1321 0,'0'0'28'0,"0"0"7"0,0 8 1 0,0-3 2 0,0 3-30 0,-3 0-8 0,3 2 0 0,-3 1 0 15,3 0 44-15,0-3 8 0,-3 5 2 0,0-3 0 16,3 4 2-16,-3-6 1 0,3 5 0 15,0 0 0-15,0-2-24 0,3 2-5 0,-3 0 0 0,3-5-1 16,0 5-19-16,0-2-8 0,3-3 8 0,-3 0-8 16,3-3 0-16,-3 0 8 0,3-2-8 0,3 2 0 15,-3-5 10-15,0 0-10 0,3 0 12 0,0 0-12 16,-1 0 26-16,1-5-2 0,3 2 0 0,-3-2 0 16,0-3 4-16,0-3 1 0,0 3 0 0,0-2 0 15,0-3-17-15,0-1-3 0,-3 1-1 0,0 0 0 16,0 0-8-16,0 0 0 0,-3-3 0 0,0 2 0 15,0-1 8-15,0 1-8 0,-3 6 8 0,2-2-8 16,-2 2 8-16,0 0-8 0,0 0 8 0,0 8-8 0,0 0 11 16,0 0-3-16,0 0-8 0,0 0 12 0,0 0-12 0,0 0-8 15,0 0 8-15,0 0-13 0,0 8 13 0,0 0-12 16,0 2 12-16,3 1-12 0,-3 0 12 0,0 2 0 16,3-3 0-16,0 4 0 0,0-1 0 0,0 0 0 15,0 0 0-15,0 1-9 0,0-1 9 0,0 3 0 16,3-3 0-16,-3 0 0 0,3 0 0 0,0-2 0 15,-3 2-9-15,3-5 9 0,-3 3-24 0,3-3-1 16,0-3 0-16,0-2 0 16,3 2-39-16,-3-5-7 0,-6 0-1 0,9-5-1 15,0 2-25-15,0-2-5 0,-1-3-1 0,1-3 0 16,0-2-16-16,0 0-4 0,0-6-1 0,0 3 0 16,-3-2 22-16,3-1 5 0,-3 6 1 0,0 0 0 0,-3-3 112 0,3 5 22 0,-3-2 5 0,0 5 1 15,0-2 30-15,3 2 7 0,-6 8 0 0,0 0 1 16,0 0-37-16,0 0-7 0,0 0-1 0,0 0-1 15,0 0-20-15,3 8-4 0,-3 5-1 0,3-3 0 16,-3-2 16-16,0 6 3 0,0-4 1 0,3 1 0 16,-3-1 21-16,3 3 4 0,-3-5 1 0,0 6 0 15,3-4-24-15,-3-2-4 0,3 3 0 0,0-3-1 16,-3-8 7-16,0 0 2 0,0 0 0 0,0 0 0 16,0 0 15-16,0 0 3 0,0 0 1 0,0 0 0 15,0 0 4-15,0 0 1 0,0 0 0 0,0 0 0 16,0 0-19-16,-3-8-3 0,3-3-1 0,-3 3 0 15,3-5-3-15,0 2-1 0,0-2 0 0,0 0 0 16,0 0-1-16,0-3 0 0,3-3 0 0,0 1 0 16,0-1-2-16,0 1-1 0,-3 2 0 0,5-3 0 15,-2 6-19-15,3 5-10 0,-3-5 10 0,3 2-10 16,0 6 8-16,0-3-8 0,3 3 0 0,-3 2 9 0,3-2-9 16,0 2 0-16,0 1 0 0,0 2 0 0,3-3-13 0,-3 3 5 15,0 0 8-15,3 3-13 0,-4-1-1 0,4 1 0 16,-3-3 0-16,3 0 0 15,-3 5-101-15,0 1-20 0,3-4-4 0</inkml:trace>
  <inkml:trace contextRef="#ctx0" brushRef="#br0" timeOffset="28706.9652">13813 17259 1584 0,'0'0'35'0,"0"0"7"0,0 0 2 0,0 8 0 0,0 0-36 0,3-3-8 0,3 8 0 0,-3-5 0 16,6-3 16-16,-3 9 0 0,3-9 1 0,0 3 0 15,0-3 7-15,0 0 0 0,3-2 1 0,0 2 0 16,0-5 5-16,-1 0 1 0,1 0 0 0,0 0 0 15,3-5 4-15,-3-3 1 0,3 3 0 0,0 0 0 16,0-6-4-16,0 0-1 0,-1-2 0 0,1 0 0 16,-3 5-18-16,3-5-3 0,-3-6-1 0,0 9 0 15,-3-4-9-15,0-1 10 0,-3 1-10 0,0 1 10 0,0 0-10 16,-3 0 12-16,0 2-12 0,-3-2 12 0,0 5-1 16,0 0 0-16,-3-3 0 0,0 6 0 0,0-3 7 0,-6 6 2 15,3-4 0-15,-3 6 0 0,0-5-20 0,0 10 8 16,0-5-8-16,-3 6 0 0,3-4 0 0,-3 9 0 15,0-3 0-15,3 0 0 0,-2 5 0 0,2 0 0 16,-3-2 0-16,3 2 0 0,3 0-9 0,-3 3 1 16,6 0 0-16,-3 0 0 0,3-3 8 0,0 5 0 15,-3 1 0-15,6-3 0 0,0 0 0 0,0-3 0 16,3 0 0-16,0 0 0 0,0 1 0 0,3-6 0 16,0 5 0-16,0-3 0 0,3-2 0 0,-3 0 0 0,6-2 0 15,-3-1 0-15,5-2-12 0,-2 2 4 16,0-3 0-16,3-2 0 15,0 0-43-15,3-2-8 0,-3-3-1 0,0 2-559 0,3-2-111 0</inkml:trace>
  <inkml:trace contextRef="#ctx0" brushRef="#br0" timeOffset="29092.4238">14459 17037 1616 0,'0'0'36'0,"0"0"7"0,0 0 1 0,-6-3 1 0,0 0-36 0,-3 3-9 0,0 0 0 0,1 0 0 16,-1 0 42-16,0 3 6 0,-3 0 2 0,0-1 0 16,3 3-2-16,-3-2 0 0,3 2 0 0,-3 1 0 15,3-1-24-15,-3-2-6 0,3 2-1 0,3 3 0 16,1-3-17-16,-1 6 0 0,6-9 0 0,-3 9 0 0,3-3 0 0,3 0-9 16,3 0 1-16,-1 2 0 0,4-4 8 0,0 2-10 15,3 0 10-15,0-3-10 0,0 5 10 0,3-2-12 16,-3 0 12-16,3 0-12 15,0-2 12-15,-1 7 0 0,-2-8 0 0,0 3-8 0,0-3 8 0,0 3 0 16,-3 3 0-16,0-3 0 0,-3 5 9 0,-3-5-9 16,0 2 12-16,0-2-12 0,-3 0 19 0,-3 3-3 15,0-3-1-15,-3-3 0 0,0 3 19 0,-3-3 4 16,0 3 1-16,-3-2 0 0,3 2-1 0,-3-3 0 16,3-5 0-16,-2 5 0 0,2-2-17 0,0-1-3 15,0-2-1-15,3-2 0 0,0-1-25 0,0-2-6 0,0 5-1 16,3-8 0-1,0 3-66-15,3-3-14 0,0-3-2 0,0-2-1 16,3-3-54-16,0-3-12 0,3 1-1 0</inkml:trace>
  <inkml:trace contextRef="#ctx0" brushRef="#br0" timeOffset="29364.1117">14709 16719 1288 0,'0'0'28'0,"0"0"7"0,0 0 1 0,0 0 0 0,3 5-36 0,-3 3 0 0,3 3 0 0,-3-1 0 16,0 1 76-16,3 8 9 0,-3-4 2 0,3 4 0 15,-3 5-12-15,0-3-3 0,3 0 0 0,-3-2 0 16,0 7-18-16,3-5-4 0,-6 3-1 0,3 2 0 16,0 1-21-16,0-1-4 0,-3 4 0 0,3-1-1 0,0-3-15 0,-3 1-8 15,3-1 10-15,-3 0-10 0,3-2 8 0,-3-3-8 16,0 3 0-16,0-5 0 0,0-3 8 0,3-3-8 15,-3 5 0-15,3-10 0 0,-3 6 0 0,3-4 0 16,-3-2 0-16,3-3 0 16,0-5-35-16,0 0-6 0,0 0-2 0,0 0-567 15,0 0-114-15</inkml:trace>
  <inkml:trace contextRef="#ctx0" brushRef="#br0" timeOffset="29693.0827">14587 17084 1375 0,'0'0'30'0,"0"0"6"0,0 0 2 0,0 0 1 0,0 0-31 0,0 0-8 0,0 0 0 0,0 0 0 15,0 0 0-15,6 0 0 0,3 0 8 0,0 0-8 16,0 0 28-16,3 0 2 0,0 0 0 0,0 0 0 16,0 5-9-16,2-2-1 0,-2 0-1 0,3-1 0 15,0-2-11-15,-3 6-8 0,3-4 12 0,-3 1-12 16,0 0 11-16,0 2-11 0,-3-2 10 0,-1 2-10 15,1 0 23-15,0 0-2 0,-3 3 0 0,0-2 0 16,-3 2 2-16,3 0 0 0,0 2 0 0,-3-2 0 16,0 5 15-16,0-2 3 0,3-1 1 0,-6 1 0 15,3 2-2-15,-3 0-1 0,0 1 0 0,0-1 0 16,0 0-16-16,0 0-3 0,0 1-1 0,0-1 0 0,0-3-8 16,-3-2-2-16,3 6 0 0,0-9 0 0,0 3-9 15,0-8 0-15,0 0 0 0,0 0 0 16,0 0-47-16,0 0-11 0,0 0-2 0,-3-8-836 15</inkml:trace>
  <inkml:trace contextRef="#ctx0" brushRef="#br0" timeOffset="29830.2169">14909 16825 1616 0,'0'0'36'0,"0"0"7"0,0 0 1 0,0 0 1 0,0 0-36 0,0 0-9 15,0 0 0-15,0 0 0 0,0 0 25 0,0 0 3 0,6 5 1 16,-6 6 0-16,3-9-29 0,-3 9 0 15,3-8 0-15,-3-3-507 0,0 0-102 0</inkml:trace>
  <inkml:trace contextRef="#ctx0" brushRef="#br0" timeOffset="30691.0789">15010 17187 1087 0,'-3'19'24'0,"0"-11"4"0,3 5 2 0,0-5 1 0,-3 5-31 0,0 6 0 0,3-6 0 0,0 5 0 15,0-4 60-15,3-6 7 0,0 5 1 0,0-3 0 16,0-2-18-16,0 0-3 0,3-2-1 0,-6-6 0 16,6 5-4-16,-6-5-1 0,3 0 0 0,6 3 0 15,-9-3 25-15,6-3 5 0,0-2 1 0,0 5 0 16,-3-6-16-16,2-2-4 0,-2 0 0 0,3-2 0 15,-3 2-20-15,3-3-5 0,0 1-1 0,-3-3 0 16,3-1-14-16,0-2-2 0,0 3-1 0,3 0 0 16,-3 0-9-16,0 0 12 0,3-1-12 0,-3 6 12 15,3-2-12-15,-3 2 0 0,3 3 0 0,0 2 0 16,-3-2 0-16,2 5 0 0,1 0-9 0,3 5 9 16,-3-2 0-16,0 7-10 0,0-2 10 0,-3 0-8 0,0-3 8 15,0 9 0-15,0-4 0 0,0 1 0 16,-3-1 0-16,0-2 0 0,0 5 0 0,-3 1 0 15,0-4 0-15,0-2 0 0,0 5 8 0,0-5-8 0,0-2 15 0,-3 4-2 16,0-7 0-16,3-3 0 0,0 0 7 0,0 5 2 16,0-5 0-16,0 0 0 0,0 0-4 0,0 0-1 15,0 0 0-15,-3-5 0 0,-3 0-8 0,6-3-1 16,-3-6-8-16,3 1 12 0,3 0-12 0,-3 0 0 16,3-6 8-16,0 6-8 0,3-6 0 0,-3-2 0 15,3 5 0-15,0-2 0 0,0 2 0 0,0 0 0 16,0-2-8-16,-1 4 8 0,4 1 8 0,-3 5 6 15,0-2 1-15,0 2 0 0,3 8-28 0,-3-6-6 0,0 6-1 0,3 0 0 16,-3 0 12-16,0 6 8 0,0 2-12 0,0 5 12 16,0-3-12-16,-3 6 4 0,3 0 8 0,-3 0-13 15,0 3 3-15,0-1 1 0,0 3 0 0,0-7 0 16,-3 7-11-16,3-5-3 0,0 5 0 0,-3-8 0 31,3 5-18-31,0-4-4 0,-3-1-1 0,5-5 0 16,-2 2-111-16,0-2-23 0,3-2-4 0,3-4 0 0</inkml:trace>
  <inkml:trace contextRef="#ctx0" brushRef="#br0" timeOffset="31062.3812">15692 17156 1490 0,'0'0'32'0,"0"0"8"0,0 0 0 0,0 0 3 0,0 0-35 0,-6 0-8 0,-3 0 0 0,0 0 0 16,3 0 32-16,-3 5 4 0,0-2 0 0,0 2 1 0,0-5-2 0,0 10-1 15,0-2 0-15,0 0 0 0,0-2 0 0,0 2 0 16,0 5 0-16,3 0 0 0,-2 0-11 0,2 0-3 16,-3 3 0-16,3 0 0 0,3-3-8 0,0 1-1 15,0-1-1-15,0 0 0 0,3 0-10 0,0-2 8 16,3-3-8-16,0 0 8 0,0-3-8 0,3 0 0 16,-6-5 9-16,6 3-9 0,3-3 17 0,0-3-1 15,-1-2 0-15,-2 2 0 0,3-7 14 0,0 5 2 16,0-3 1-16,0-6 0 0,0 6-19 0,0-2-4 15,0-3-1-15,0 5 0 0,-3-3-9 0,3 3 12 16,-6 3-12-16,3 2 12 0,-6 3 1 0,6-5 1 0,-6 5 0 0,6 5 0 16,0-2-14-16,-4 2 9 0,-2-5-9 0,6 5 8 15,-3 3-8-15,3-2 0 0,-3 2 0 0,3 0-11 16,-3-3-1-16,0 0 0 0,3 3 0 0,-3-3 0 31,-3-5-27-31,6 6-5 0,0-4-2 0,-6-2 0 16,9 0-26-16,-3-2-6 0,0-4-1 0,0 1-488 0,0-3-97 0</inkml:trace>
  <inkml:trace contextRef="#ctx0" brushRef="#br0" timeOffset="31558.5165">15950 16674 1555 0,'0'0'34'0,"0"-5"7"0,0-3 2 0,0 8 1 15,0 0-36-15,0 0-8 0,0 0 0 0,0 0 0 16,-3 8 22-16,1 2 2 0,-1 1 1 0,0 2 0 15,-3 3 12-15,3 3 3 0,-3-1 0 0,0 1 0 0,0 2 4 0,3 0 2 16,0 0 0-16,-3-2 0 0,3 4-18 0,-3-1-4 16,3-1-1-16,-3-3 0 0,0 6-8 0,3-3-2 15,-3 6 0-15,3-1 0 0,0 1-13 0,0-1 0 16,3 1 0-16,0-1 0 0,0-2 0 0,0-3 0 16,3-2 0-16,0-1 0 0,0-5 0 0,0 6 0 15,3-11 0-15,0 5 0 0,0-5 0 0,-3-3 0 16,6 0 0-16,-3 1 0 0,0-6 0 0,3 0 0 15,0-6 8-15,-3 1-8 0,3-3 8 0,-1-2-8 16,1-4 11-16,0 1-11 0,0 0 10 0,0-6-10 0,0 4 8 0,-3-4-8 16,3 1 0-16,-3 2 0 0,0 0 8 0,-3 3-8 15,3-1 16-15,-3 4 0 0,0-1 1 16,-3 6 0-16,3-3-2 0,-3 8-1 16,0 0 0-16,0 0 0 0,0 0-4 0,-6 5-1 15,0 3 0-15,0 3 0 0,0-1-9 0,0 4 0 0,0 1 0 0,3 1 0 16,-3 3 0-16,3-1 12 0,0-2-12 0,3 3 12 15,3-1-12-15,0 1 10 0,3-3-10 0,0 2 10 16,3-5-10-16,3 1 0 0,-3-1 0 0,6-3 0 16,3-2 0-16,-1 0-9 0,-2-2 9 0,3-1 0 15,0-2-24-15,-3-3 1 0,0 0 1 0,0-3 0 16,0-2-18-16,-4 5-3 0,-2-8-1 0,3-3 0 16,-6 3-20-16,3 0-4 0,-3-5 0 15,0 0-1-15,-3 0-25 0,0-3-5 0,0 2-1 0,-6 1-604 16</inkml:trace>
  <inkml:trace contextRef="#ctx0" brushRef="#br0" timeOffset="31751.7266">15781 16920 1512 0,'0'0'43'0,"0"0"9"0,0 0-42 0,0 0-10 16,0 0 0-16,0 0 0 0,0 0 24 0,6 0 2 15,3-5 1-15,3 5 0 0,-3 0 51 0,5-3 10 16,1-2 3-16,0 5 0 0,3-5-25 0,0 5-5 16,0-6-1-16,3 4 0 0,-1 2-60 0,1 0 0 0,3-6 0 0,-3 6-620 15,3-2-120-15</inkml:trace>
  <inkml:trace contextRef="#ctx0" brushRef="#br0" timeOffset="32727.6536">16963 17021 1177 0,'0'0'25'0,"0"0"6"0,0 0 1 0,0 0 2 0,0 0-34 0,0 0 0 16,-6 2 0-16,0 1 0 0,-3-3 42 0,3 5 2 0,0-2 0 16,-3 2 0-16,0-5 15 0,-3 5 3 15,3-2 1-15,0 2 0 0,-3 1 1 0,0 2 1 0,3-3 0 0,-3 8 0 16,4 0-33-16,-4 1-6 16,3 7-2-16,0-3 0 0,0 1-24 0,3 5 8 15,0-3-8-15,0 0 0 0,3-3 0 0,3 6 8 0,0-8-8 0,3 3 0 16,0-3 12-16,3-6-4 0,0-2 0 0,3 3 0 15,3-9-8-15,0 4 12 0,0-6-12 0,2 0 12 16,1 0 1-16,3-8 1 0,-6 2 0 0,0-7 0 16,0 0 16-16,0 0 3 0,0-6 1 0,0 6 0 15,-3-6-8-15,-4 6-2 0,1-3 0 0,-6 0 0 16,3 3-9-16,0 0-3 0,-3 0 0 0,0 5 0 16,-3-5 0-16,3 7-1 0,0 1 0 0,0 5 0 15,0 0-11-15,0 0 10 0,0 0-10 0,0 0 10 16,0 0-10-16,0 0-12 0,0 0 2 0,9 0 1 15,0 0 9-15,3 0 0 0,-6 0-9 0,6-3 9 16,-3-2 0-16,3 2 0 0,-3-7-9 0,3 5 9 0,-3-9 0 16,3 1-10-16,-1-3 10 0,1-2-8 0,0-1 8 0,0-2 0 15,3 0 8-15,0-3-8 0,-3 0-12 16,3-2-6-16,-3-3-2 0,0-3 0 16,-1 0 7-16,-2 0 1 0,-3 3 0 0,3-2 0 0,-3 4 25 0,-3 1 6 15,0 2 1-15,0 5 0 0,-3 3-8 0,0-2 0 16,0 10-1-16,-3-3 0 0,3 3-11 0,0 3 10 15,0 5-10-15,0 0 10 0,0 0-10 0,0 0 8 16,-6 5-8-16,3 9 8 0,-3-1-16 0,3 0-4 16,-3 11-1-16,3-3 0 0,-3 6 3 0,3 4 1 0,-3 1 0 15,1 0 0-15,-1 2 9 0,0 1-12 16,0-4 12-16,0 6-12 0,-3-2 12 0,0 4-10 0,0 9 10 0,3-6-10 16,-3 6 10-16,3-6-12 0,0 1 12 0,3-4-12 15,-3 1 0-15,3-3-1 0,0-2 0 0,0-4 0 16,3 1 1-16,0 2 1 0,0-4 0 0,3-4 0 15,0 0 11-15,3 1-10 0,-3-6 10 0,3-2-10 16,3-1-5-16,0-5-1 0,0-5 0 0,0 6 0 16,0-9 16-16,0-3-12 0,3 1 12 0,0-6-12 15,-4-4 12-15,4-1 0 0,0-6 0 0,-3-4 10 16,3-1-10-16,3-7 0 0,-3-1 0 0,-3 1 8 16,-6-1-20-16,3 1-5 0,-3 2-1 0,-3 3 0 15,-6 3 18-15,-3 2 12 0,0 0-1 0,-3 3-1 16,0 5 32-16,-3 0 6 0,0-3 2 0,0 8 0 15,-2-2-10-15,5 5-1 0,-3 0-1 0,3 5 0 16,-3-2-38-16,0 2 0 0,6 3 0 0,-3 6-668 16,0-4-137-16</inkml:trace>
  <inkml:trace contextRef="#ctx0" brushRef="#br0" timeOffset="33510.8983">17725 16910 1190 0,'-21'-8'33'0,"18"5"9"0,3 3-34 0,0 0-8 0,-6-3 0 0,6 3 0 15,0 0 53-15,0 0 9 0,0 0 2 0,0 0 0 16,0 0-4-16,0 0-1 0,0 0 0 0,0 0 0 16,0 0 0-16,0 0 0 0,0 6 0 0,0 4 0 15,6-2-12-15,0 5-3 0,3 1 0 0,2-1 0 16,1 8-10-16,3-3-2 0,3 9-1 0,0-1 0 16,3 6-15-16,-3 0-2 0,0 0-1 0,-1-3 0 15,1 3-13-15,0-6 8 0,-3-2-8 0,-3-3 0 16,3 3 10-16,0-8-10 0,-3 2 10 0,2 1-10 15,-2-6 8-15,0 0-8 0,0 0 0 0,0-5 9 16,-3 3-9-16,0-3 10 0,0-3-10 0,0-2 10 16,-3 2-10-16,0-5 0 0,-6 0 0 0,0 0 8 15,0 0-32-15,0 0-6 0,6 0-2 0,-6 0-596 16,6-5-119-16</inkml:trace>
  <inkml:trace contextRef="#ctx0" brushRef="#br0" timeOffset="33836.8457">18138 16933 1414 0,'0'0'40'0,"0"0"9"0,0 0-39 0,-3 3-10 0,3-3 0 0,-6 3 0 15,-3-1 80-15,3 4 13 0,0-1 3 0,1-2 1 16,-4 2-33-16,3 3-8 0,-3 2 0 0,3-2-1 16,-3 5 1-16,0 1 0 0,0-1 0 0,0 5 0 15,0 4-10-15,-3 1-2 0,0 7 0 0,-3-1 0 16,1 2-10-16,-7-1-2 0,3 1-1 0,-3 4 0 16,0-4-11-16,0-4-3 0,0-1 0 0,1 3 0 15,-1 1-9-15,3-7-8 0,0 4 9 0,6-6-9 16,-3 3 0-16,3-8 0 0,3 2 0 0,4-10 0 15,-4 3-32-15,6-3-5 0,3-8-2 16,0 0-665-16,-3-8-132 0</inkml:trace>
  <inkml:trace contextRef="#ctx0" brushRef="#br0" timeOffset="34869.5029">18921 16994 921 0,'0'0'20'0,"0"0"4"0,0 0 0 0,0 0 4 0,0 0-28 0,0 0 0 16,0 0 0-16,0 0 0 0,0 0 96 0,0 0 15 16,0 0 2-16,0 0 1 0,0 0-34 0,0 0-6 15,0 0-2-15,0 0 0 0,0 0-21 0,0 5-5 16,0 9-1-16,0-4 0 0,0 4-4 0,0-1-1 16,0 3 0-16,0 2 0 0,3 6-2 0,-3-3-1 15,3-2 0-15,-3 2 0 0,0 3-14 0,0-3-3 16,0 0-1-16,-3-3 0 0,3 4-11 0,-3-4-8 15,3-5 12-15,0 6-12 0,0-11 0 0,-3 5 0 16,3-8 0-16,0 3 0 16,0-8-46-16,0 0-10 0,0 0-1 0,0 0-535 0,0 0-106 15</inkml:trace>
  <inkml:trace contextRef="#ctx0" brushRef="#br0" timeOffset="35039.655">19022 16822 1670 0,'0'0'36'0,"0"0"8"0,0 0 2 0,0 0 2 15,0 0-39-15,0 0-9 0,0 0 0 0,-6 0 0 16,6 0 0-16,0 0 0 0,0 0 0 0,0 0 0 16,0 0-59-16,-3 8-7 0,3 0-2 0,-3-3-603 15</inkml:trace>
  <inkml:trace contextRef="#ctx0" brushRef="#br0" timeOffset="35430.0312">19350 16952 1371 0,'0'0'30'0,"-6"3"6"0,-3-3 2 0,0 0 1 0,0 5-31 0,-3-5-8 0,0 5 0 0,3-5 0 15,-3 3 69-15,0-3 13 0,-2 5 2 0,2 0 1 16,-3-5-17-16,3 6-4 0,-3-4-1 0,3-2 0 16,-3 6-31-16,3-1-7 0,0-3-1 0,0 6 0 15,4-2-4-15,-1-1-2 0,0 3 0 0,3-3 0 16,0 3-18-16,3-3 0 0,3 1 0 0,0 2 0 16,3 0 0-16,3-3-11 0,0 3 11 0,3-3-13 15,2 6-1-15,1-3 0 0,3 0 0 0,0 0 0 16,6 2 14-16,-3-2-9 0,6 3 9 0,-3-3-8 15,-1 5 8-15,1-3 0 0,-6 1 0 0,3 0 0 16,-6-3 0-16,0 5 0 0,-3-3 0 0,-3 4 0 16,0-7 20-16,-3 7-1 0,0-1 0 0,-6 0 0 15,0 0 26-15,-3-2 6 0,-3-3 1 0,-3 0 0 16,0 2 0-16,-3-7 0 0,-3 2 0 0,0 1 0 16,0-6-12-16,1 2-1 0,-1-2-1 0,3-2 0 15,0 2-26-15,0-6-12 0,6 6 10 0,0-5-767 16,0 2-154-16</inkml:trace>
  <inkml:trace contextRef="#ctx0" brushRef="#br0" timeOffset="36675.2665">19975 16973 1306 0,'0'0'28'0,"0"0"7"0,0 0 1 0,-3 0 1 0,3 0-29 0,0 0-8 0,0 0 0 0,-3-5 0 16,3 5 45-16,0 0 8 0,0 0 2 0,0 0 0 16,0 0-25-16,0 0-5 0,-6 5-1 0,6 6 0 15,0-3-4-15,-3-1 0 0,3 7-1 0,0 7 0 16,3-3 21-16,3 1 5 0,-3 5 1 0,3-3 0 0,0 0-22 0,3-2-5 15,-6 2-1-15,3-3 0 0,3 1-5 0,-4-6-1 16,1 0 0-16,-3 0 0 0,3 1 12 16,-3-6 1-16,3-3 1 0,-3 3 0 0,-3-8-15 0,0 0-3 15,0 0-8-15,0 0 12 0,0 0 36 0,0 0 8 16,3-8 0-16,3 0 1 0,-3-3-17 0,0-2-4 16,0 0-1-16,-3 0 0 0,3 0-22 0,0-3-4 15,0-3-1-15,0 1 0 0,3-1-8 0,-3 1 0 16,3-4 0-16,0 4 0 0,0-3 0 0,3 2 0 15,-3 6 0-15,3-3 0 0,0 0 0 0,-4 6 0 16,4-1-9-16,0 3 9 0,-3 3-15 0,0 0 4 16,0 2 1-16,3 3 0 0,-3 3-2 0,0 2 0 15,3 3 0-15,-3 2 0 0,0 4 12 0,3 1-10 0,0 4 10 0,-3-1-10 16,0 1 10-16,3-3-8 0,-6 2 8 0,5 1-8 16,-5-3 8-16,0 0 0 0,0 0 0 0,-3-1-8 15,0-1 8-15,3-1 0 0,-3-3 0 0,0 1 0 16,0-3 0-16,0-3 0 0,0-5 0 0,3 8 0 15,0-3 8-15,-3-5-8 0,0 0 8 0,0 0-8 16,0 0 8-16,0 0-8 0,0 0 10 0,0 0-10 16,0 0 13-16,0-5-3 0,0-3-1 0,3-5 0 15,-3 2-9-15,0-2 12 0,0 0-12 0,6-3 12 16,-3-2-12-16,3 4 0 0,0-4 0 0,0 2 8 16,0-3-8-16,3 1 0 0,-3-1 0 0,3 6 0 15,0-3 0-15,-3 3 0 0,3 2 0 0,-3 6 0 16,0-3-8-16,0 3 8 0,-6 5-10 0,0 0 10 0,8 3-12 0,-8-3 3 15,0 0 1-15,6 2 0 0,0 11 8 0,3-2 0 16,-6 0 0-16,0 5 0 0,3-3 0 16,-3 3-12-16,0 0 12 0,0-1-12 0,3-1 12 0,-3 4 0 15,-3-5 0-15,3 1 0 0,0 4 0 0,0-5-8 16,0-5 8-16,0 6-8 16,6-1-32-16,-6-5-7 0,3-3-1 0,-3 0 0 15,3 1-110-15,0-4-22 0,-6-2-5 0,9 0-1 0</inkml:trace>
  <inkml:trace contextRef="#ctx0" brushRef="#br0" timeOffset="37119.9093">20695 16973 1173 0,'0'0'25'0,"0"0"6"0,0 0 1 0,0 0 2 0,0 0-34 0,-3 0 0 0,3 0 0 0,-3-5 0 16,0 2 94-16,0-2 12 0,3 5 2 0,-3-5 1 16,3 5-29-16,0 0-7 0,-6-3-1 0,0-2 0 15,3 5-3-15,-3-6-1 0,3 6 0 0,-3 0 0 16,3 6-12-16,-2-4-4 0,-4 1 0 0,6 0 0 16,-6 2-41-16,6 0-11 0,-3-2 0 0,0 7 0 15,0-2 0-15,3 3 0 0,-3-1 0 0,3 1 0 16,3 5 0-16,-3 0 0 0,3 0 0 0,0 2 0 15,3 1 0-15,0-1 0 0,0-2 0 0,0 3 0 0,3-6 0 16,0 5 0-16,-3-4 0 0,6-6 0 0,-3 5 0 0,3-3 0 16,0-2 0-16,-1-2 0 0,4-4 0 0,-3 3 0 15,3-5 0-15,-3 0 0 0,0-5 0 0,3 3 0 16,-3-4 0-16,0 1 0 0,0-8 0 0,0 5 10 16,0-5-2-16,3-1-8 0,-7 1 12 0,1 0-12 15,3 0 12-15,0-1-12 0,-3 4 12 0,-3-6-4 16,-3 3 0-16,3-3-8 0,-3 3 12 0,0-1-12 15,-3 6 12-15,0 1-12 0,0-4 0 0,0 6-17 16,0-3 1-16,0 5 1 16,-3-8-53-16,0 11-12 0,3-2-1 0,-3-1-549 15,4 1-110-15</inkml:trace>
  <inkml:trace contextRef="#ctx0" brushRef="#br0" timeOffset="37816.8094">20892 16960 1004 0,'0'0'22'0,"0"0"5"0,0 0 1 0,-3 8 0 0,3-8-28 0,0 5 0 0,0 6 0 0,-3-3 0 16,3-3 60-16,0 3 6 0,0 0 2 0,0 2 0 16,0-2-7-16,0 0-1 0,0 5 0 0,3 1 0 15,0-4-19-15,0 3-4 0,-3-5-1 0,3 6 0 16,-1-1-10-16,1-3-2 0,0 1-1 0,-3 0 0 0,0-3 5 15,3 2 0-15,0-2 1 0,0-3 0 0,-3 3-4 0,3-2-1 16,-3-6 0-16,3 2 0 16,-3-2 4-16,0 0 0 0,0 0 0 0,0 0 0 0,0 0-8 0,0 0 0 15,0 0-1-15,0 0 0 0,0 0 9 0,3-8 1 16,0 6 1-16,0-9 0 0,3 3-5 0,-3-2-1 16,-3-4 0-16,3 1 0 0,0 0-8 0,0 0-1 15,0-6-1-15,0-2 0 0,0 2-4 0,0 4-1 16,0-9 0-16,0 10 0 0,0-7-9 0,0 3 0 15,3 5 0-15,-3-1 8 0,0 1-8 0,3 0 0 16,0 5 0-16,-6-3 0 0,3 6 0 0,3 2 0 16,-3-2 0-16,-3 5-11 0,9 0 11 0,-3 0-13 0,-6 0 5 15,5 0 8-15,4 5-17 0,-3 3 4 0,0 0 1 0,0-2 0 16,-3 4 3-16,3-2 1 0,0 0 0 0,3 0 0 16,-3-3 8-16,0 6-13 0,0-8 5 0,0 7 8 15,0-7-9-15,0 2 9 0,0 0 0 0,-6-5 0 16,6 3 0-16,0 0 0 0,-6-3 0 0,9-3 0 15,-3 0 0-15,0-2 0 0,-1 5 0 0,1-5 0 16,-3-3 14-16,0 8 3 0,-3-8 1 0,3 3 0 16,-3-3-18-16,3-3 0 0,-3 6 0 0,-3-3 0 15,0 3 0-15,3-3 0 0,0 8-9 0,0-3 9 16,-3-2 0-16,0-1 0 0,-3 4 0 0,3-1 0 16,3 3 0-16,-5-3 0 0,-1 3 9 0,0 0-9 15,3 3 0-15,-3 2 0 0,0-5 0 0,0 11 0 16,0-8-16-16,0 10-8 0,0-5 0 0,3 2-1 15,-3 4 15-15,0-1 10 0,0 0-12 0,3 11 12 0,0-3-9 16,0 0 9-16,3 3 0 0,0-3-9 0,0 3 9 0,6-3 0 16,-3-2 0-16,3 2-8 0,0-3 8 0,3 1 0 15,3-3 0-15,0-3 0 0,3-2 0 0,0-4 0 16,-1 1 0-16,4-2 0 0,-3-1 0 0,0-5 0 16,0-5 8-16,3 5-8 0,0-6 11 0,-4-2-3 15,-2 1 0-15,0-4 0 16,0 3-29-16,-3-5-7 0,-3 2 0 0,0 1-596 15,0-4-118-15</inkml:trace>
  <inkml:trace contextRef="#ctx0" brushRef="#br0" timeOffset="39244.1217">22061 16920 787 0,'0'0'22'0,"0"0"6"0,0 0-28 0,0 0 0 0,0 0 0 0,0 0 0 15,0 0 55-15,0 0 5 0,0 0 2 0,6 0 0 16,-6 0-40-16,0 0-8 0,0 0-2 0,0 0 0 15,0 0-12-15,0 0 0 0,0 0 0 0,0 0 0 16,0 0 0-16,0 0 0 0,0 0-12 0,0 0 12 16,0 0-12-16,0 0 12 0,0 0-12 0,0 0-429 15</inkml:trace>
  <inkml:trace contextRef="#ctx0" brushRef="#br0" timeOffset="40708.778">22070 16928 1263 0,'0'0'28'0,"0"0"5"0,0 0 2 0,0 0 1 0,0 0-36 0,0 0 0 0,0 0 0 0,0 0 0 16,0 0 52-16,0 0 3 0,0 0 1 0,6-3 0 16,-3-2 6-16,-3 0 2 0,3 0 0 0,-3-3 0 15,0 5-12-15,0-2-1 0,0-1-1 0,-3 1 0 16,3-3 2-16,0 3 1 0,-3-3 0 0,0 8 0 16,0-5-16-16,0-1-3 0,0-2-1 0,0 6 0 15,0-4-17-15,0 1-4 0,-3 3-1 0,3-1 0 16,-2 0 0-16,-4 3 0 0,0-5 0 0,3 5 0 15,0 5-11-15,-3-5 0 0,0 6 0 0,0-4 0 16,0 6-10-16,0-3 10 0,0 9-13 0,-3-4 5 16,0-2-1-16,0 5 0 0,4 1 0 0,-4 4 0 15,3 1 9-15,3-3-8 0,0 2 8 0,0 3-8 16,3 3 8-16,0-3 0 0,3-2-9 0,3 2 9 16,0-3 0-16,0 1 0 0,0-3-9 0,6 0 9 15,0-3 0-15,0 0 0 0,0 0 0 0,2 1 0 16,-2-6 0-16,3-1 0 0,3-1 0 0,0 2 0 0,-3-3 0 15,3-5 0-15,3 5 0 0,0-5 0 0,-1-5 0 16,-2 5 0-16,6 0 0 0,-6-3 0 0,3-2 8 16,-3 0-8-16,3-3 0 0,2 0 0 0,4-3 0 0,-3 3-8 15,-6-5-1-15,3 0 0 0,3 0 9 0,-3-1-13 16,-4 1 5-16,-2-5 8 0,6-1-24 0,-3-2 2 16,-3 2 1-16,-6 1 0 0,3 2 21 0,0-2 0 15,-3-1 0-15,0 6 0 0,0 2 0 0,-3 1 16 16,-3-1-2-16,3-2-1 0,-6 5 7 0,3 3 0 15,-6-3 1-15,3 2 0 0,-3 1-4 0,0 2-1 16,-3-2 0-16,0 5 0 0,0-3-16 0,0 3 8 0,-3 3-8 16,-3-3 0-16,3 8 0 0,0-3 0 0,1 3 0 15,-1 3 0-15,0-3 0 0,3 5 0 0,-3 0 12 16,6 6-12-16,0-6 0 0,3 8 0 0,-3-2 0 16,6 5 0-16,6-9 0 0,-6 4 0 0,0-1 0 0,6-2 0 15,0 0-12-15,3 0-7 0,-3-3-1 0,3-2 0 31,0-3-15-31,3 0-3 0,-1-3-1 0,-2-5 0 16,-9 0-29-16,12 0-5 0,6-5-2 0,-18 5 0 0,15-13-13 16,3-1-4-16,-3 1 0 0,0-5 0 0,-3-6 6 15,2 0 1-15,-2 3 0 0,3-3 0 0,-6 3-128 16,0 0-26-16,0 2-5 0,0 1 0 0,0-1 188 0,-3 6 39 0,0 0 7 16,0-1 2-16,-3 1 182 0,0 5 37 0,-3 3 7 0,6 0 2 0,-6 5-116 15,0 0-24-15,0 0-4 0,0 0 0 0,0 0-40 16,0 0-7-16,-6 5-1 0,6 8-1 0,-3-2 1 15,0-1 1-15,0 4 0 0,0-1 0 0,-3 5 7 16,3-4 0-16,0 4 1 0,0-5 0 0,3 0 11 0,0 9 1 16,0-4 1-16,0 1 0 0,0-6-29 15,3 0-5-15,0 6-2 0,0-6 0 0,0-5 8 16,0 5 2-16,-3-2 0 0,3-3 0 0,0 0 12 0,0-3 4 16,-3 0 0-16,0-5 0 0,0 0 0 0,0 0 1 15,0 0 0-15,0 0 0 0,0 0 7 0,0 0 0 16,0 0 1-16,3-10 0 0,-3 2-10 0,0-6-3 15,0 1 0-15,6 0 0 0,-6-6-14 0,3 1-3 0,0-3-1 16,3 0 0-16,0 2 12 0,-1-2 2 0,1 2 1 16,0 1 0-16,0 5-33 0,-3-6 0 0,6 11 0 0,0-2 0 15,-6 2 0-15,0 0 0 0,3 2 0 0,0 6 0 32,-6 0-20-32,6 0-7 0,3 0-1 0,-9 0-1 15,12 6-3-15,3 2-1 0,-3-3 0 0,0 3 0 16,-4-3-19-16,4 3-4 0,-3-8-1 0,3 8 0 15,-3-3-89-15,9-5-18 0,-9 0-3 0,6 0-408 0,0 0-81 0</inkml:trace>
  <inkml:trace contextRef="#ctx0" brushRef="#br0" timeOffset="40968.9429">23064 16333 1638 0,'0'0'36'0,"0"0"7"0,-3-6 1 0,3 6 3 0,-8-5-38 0,8 5-9 15,0 0 0-15,0 0 0 0,0 5 28 0,-3 1 3 16,-3 2 1-16,3 5 0 0,0 0 3 0,-3 3 1 16,6 0 0-16,-6 8 0 0,3 0 2 0,-3 2 1 15,0-2 0-15,-3 10 0 0,6 3-3 0,-6 0 0 16,0 0 0-16,6 0 0 0,-3 0-14 0,-3-2-3 16,3 2-1-16,-3-8 0 0,3 5-18 0,0-2 0 15,1 0 8-15,2-6-8 0,0 6 10 0,0-6-2 16,3 1 0-16,0-3 0 15,0-3-27-15,-3-3-5 0,3 1-2 0,0-3 0 16,3-6-33-16,-3-2-6 0,3 0-2 0,-3-8-826 0</inkml:trace>
  <inkml:trace contextRef="#ctx0" brushRef="#br0" timeOffset="41767.3093">22838 16830 1354 0,'-9'0'38'0,"3"0"10"0,3 0-39 0,3 0-9 0,0 0 0 0,-6 0 0 16,0 0 59-16,6 0 9 0,0 0 3 0,-3 5 0 16,3-5-25-16,0 0-5 0,0 0-1 0,3 6 0 15,6-4-13-15,-3 6-3 0,0-2-1 0,6-6 0 16,-3 5-23-16,3-5 0 0,3 0-10 0,0 0 10 16,0 0 0-16,3 0 0 0,-1 0 0 0,4-5 0 0,-3 5 0 15,3-3 0-15,-3 0 0 0,0 1 0 0,3-4 8 0,-4 6-8 16,-2-2 0-16,3-1 0 0,0 0 0 0,0-2 0 15,-9 5 0-15,6 0 0 0,0-2 12 0,-7-1-3 16,1 0-1-16,0-2 0 0,-3 5 5 0,-6 0 1 16,0 0 0-16,0 0 0 0,0 0 13 0,0 0 2 15,0 0 1-15,0 0 0 0,0 0-2 0,0 0 0 16,0 0 0-16,-6 8 0 0,0-3-8 0,-3 6-3 16,-2-3 0-16,8 0 0 0,-6 2-3 0,3-2-1 15,-6 5 0-15,-3 1 0 0,-3-1 11 0,0 0 1 16,9 0 1-16,-3 6 0 0,0-6-26 0,3 0 0 15,1 6 8-15,-1-3-8 0,3 0 0 0,0-1 0 16,0-1 0-16,3 2 0 0,3-6-8 0,0 1 8 0,0 2-10 0,3-5 10 16,0 2-19-16,0-7 3 0,-3 8 0 0,9-9 0 15,-9-2-4-15,9 0 0 0,2 6 0 0,-2-12 0 16,-3 4 5-16,0-4 1 0,9 1 0 0,0-8 0 16,0 5 14-16,0-5-12 0,-3-1 12 0,-3-4-12 15,0-1 12-15,3 1 0 0,-4 2 0 0,1-3 0 16,0 6-10-16,0 0 1 0,-3 0 0 0,3 0 0 15,-3 2 9-15,0 3 0 0,-3-5 0 0,-3 10 0 16,3-2 0-16,-3 5 0 0,0-5 8 0,0 5-8 16,0 0 9-16,0 0-9 0,0 0 12 0,0 0-12 15,-3 5 0-15,0 3 0 0,0 2 0 0,-6-2 0 16,9 0 0-16,0 6 0 0,0-1 0 0,0 0 0 16,0-2 0-16,9 2 0 0,-6 0 10 0,3 0-10 15,3 3 0-15,0 0 0 0,-3-8 0 0,3 5 0 0,3-5 0 16,-3-3 0-16,-1 3 0 0,-2-2 0 15,0-6 0-15,3 0-14 0,0 0 2 0,0-3 0 16,-6-2-14-16,6-3-2 0,-3-3-1 0,0-2 0 16,-6 0-7-16,9-1-2 0,-3-4 0 0,0 5 0 15,0-3-14-15,-3 0-2 0,6 0-1 0,-6 3 0 0,0-3 27 0,0 3 6 16,0 0 1-16,-3 2 0 0,0 0 47 0,6 9 10 16,-6 2 1-16,0 0 1 0,0 0 26 0,0 0 4 15,0 0 2-15,0 0 0 0,0 8-37 0,0 0-7 16,0 0-2-16,0 2 0 0,0 3-4 0,-6 1 0 15,6-6-1-15,0 10 0 0,0-5-3 0,0 6-1 16,0-3 0-16,0 2 0 0,-3-5-15 0,3 1 9 0,0-1-9 0,-3-3 8 16,0-2-18-16,6-2-4 0,-3-6-1 0,0 0 0 31,0 0-41-31,3-6-9 0,0-7-2 0,-3 0-505 0,0-6-100 0</inkml:trace>
  <inkml:trace contextRef="#ctx0" brushRef="#br0" timeOffset="42187.3358">23529 16706 1490 0,'6'-19'32'0,"-3"11"8"0,-3-2 0 0,6-1 3 0,-3 6-35 0,-3-6-8 0,3 3 0 0,-3 0 0 16,3 3 28-16,0 2 4 0,0-2 1 0,-3 5 0 16,0 0-33-16,0 0 0 0,0 8-10 0,8-3 10 15,-5 3-44-15,3 6-2 0,-6-4 0 0,3 1 0 16,6-1 16-16,-9 4 3 0,6-1 1 0,-3 8 0 16,3-3-12-16,-3 1-2 0,0 0-1 0,-3 2 0 15,-6-3 12-15,6 3 2 0,0 3 1 0,-3-3 0 16,0-2 26-16,0-1 0 0,-3-2 9 0,6 3-9 0,-3 2 41 0,-3-5 2 15,6 0 0-15,-3-3 0 0,0 5 48 0,3-10 9 16,-3 6 3-16,3-9 0 0,-3 6 11 0,3-9 2 16,0-2 1-16,0 0 0 0,0 0-37 0,0 0-7 15,0 0-1-15,0-5-1 0,3-8-18 0,0-1-3 16,3 1-1-16,-6 0 0 0,9-3-49 0,-3 0 0 16,3 0-14-16,-3-2 3 0,9-1 11 0,-9-2 9 15,3 3-1-15,6-4-8 0,0 4 16 0,-3-1-4 16,-3 4-1-16,2-4 0 0,-2 6 1 0,3 0 0 15,-3-1 0-15,0 4 0 0,3-4-12 0,-6 9 0 16,3-3 0-16,-3 8 0 0,-6 0-12 0,0 0 1 0,9 6 1 16,-3 1 0-16,-3 1-1 0,6 3 0 0,-6 2 0 0,3 6 0 15,-3-1 11-15,3-2-10 0,-1 5 10 0,-2 0-10 16,3 1 10-16,3-1 0 0,0 5 0 0,-6 1 0 16,12 2 0-16,-6-3-10 0,3-5 10 0,0 1-10 31,0-4-42-31,0-5-9 0,-3 1-2 0,8-4-621 0,-5-2-125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19:04:26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4946 2868 1548 0,'-9'-18'34'0,"3"12"7"0,0-4 2 0,0-1 0 16,0 1-35-16,0 2-8 0,0-6 0 0,3 6 0 15,-2-2 57-15,2-1 10 0,0 9 1 0,3-9 1 16,-3 8-15-16,3-5-3 0,0 8-1 0,0 0 0 15,3-5-6-15,-3 5-2 0,0 0 0 0,6 0 0 16,2 0-16-16,-2 3-3 0,3-1-1 0,3 6 0 0,0 6-3 0,3-4-1 16,3 11 0-16,0 1 0 0,6 1 3 0,-1 6 1 15,4 1 0-15,3-4 0 0,0 3-6 0,-3 3-2 16,-1 2 0-16,-2-2 0 0,0-6 0 0,0-2 0 16,-3 3 0-16,-1-3 0 0,-2-3 2 0,3 5 0 15,0 1 0-15,0-6 0 0,-3 0 1 0,-1 3 1 16,4 0 0-16,-3-3 0 0,0 0-18 0,-3-3 10 15,0-2-10-15,3 3 8 0,-6-3-8 0,2-3 0 16,-2-2 9-16,0 2-9 0,0-5 0 0,-3 2 8 16,0-4-8-16,0 2 0 15,-3-3-20-15,0 0-8 0,-6-5-1 0,0 0-1 16,0 0-53-16,0 0-10 0,6-5-3 0,-3 0-586 0,-6-6-118 16</inkml:trace>
  <inkml:trace contextRef="#ctx0" brushRef="#br0" timeOffset="296.9282">5485 2598 1512 0,'0'0'43'16,"0"0"9"-16,0 0-42 0,-3 6-10 0,0 1 0 0,-3 4 0 15,3 2 54-15,0 0 9 0,0 1 1 0,0-1 1 16,-3 5-13-16,3 4-2 0,-3-1-1 0,0 5 0 15,0 3 9-15,0 6 2 0,-6 2 0 0,3 2 0 0,1 1 3 0,-4-3 1 16,0 3 0-16,0-3 0 0,0 5-19 0,3-15-3 16,-3 2-1-16,3 3 0 0,-3 5-20 0,0 0-4 15,3 0-1-15,0 0 0 0,-2-8-7 0,2 13-1 16,0-10-8-16,0 0 12 0,3-6-12 0,0-2 0 16,0-6 0-16,3 1 0 15,0-6-32-15,3 3-2 0,0-5-1 0,0-1 0 16,3-2-139-16,-3-8-28 0,0 0-6 0,0 0-655 15</inkml:trace>
  <inkml:trace contextRef="#ctx0" brushRef="#br0" timeOffset="532.5041">5765 3186 2214 0,'0'0'48'0,"0"0"11"0,0 0 1 0,0 0 3 0,0 10-51 0,3-2-12 0,0 5 0 0,0 6 0 16,-3-3 46-16,3 8 6 0,0-1 2 0,3 1 0 15,-1 3-17-15,1-1-3 0,0-2-1 0,-3 2 0 16,3 1-15-16,-3-1-3 0,0 3-1 0,3-5 0 16,-3 3-14-16,0-1 8 0,3 3-8 0,0-8 0 15,0 3-91-15,3 0-24 0,0 0-5 0</inkml:trace>
  <inkml:trace contextRef="#ctx0" brushRef="#br0" timeOffset="2814.4936">18192 2810 1450 0,'0'0'32'0,"0"0"6"0,0 0 2 0,0 0 1 0,0 0-33 0,0 0-8 0,0 0 0 0,0 8 0 16,0-3 33-16,3 6 5 0,0 2 1 0,6 0 0 15,-3 6-27-15,9-1-12 0,-1 6 10 0,4 0-10 16,3 0 32-16,3 7 1 0,0-4 0 0,3-1 0 16,-1 3-6-16,-2 1-2 0,0-4 0 0,0-2 0 15,0 0-10-15,-7-1-3 0,7-4 0 0,-3 2 0 16,0 0-12-16,0-2 9 0,0-1-9 0,-1 1 8 16,-2-1-8-16,6 4 8 0,-3-4-8 15,0-2 8-15,-3 2-8 0,-3-4 8 0,-4-4-8 16,1 1 8-16,-3-1-19 0,3 1-4 0,-6-6-1 0,-6-5 0 15,0 0-62-15,0 0-13 0,6 8-2 0</inkml:trace>
  <inkml:trace contextRef="#ctx0" brushRef="#br0" timeOffset="3080.1557">18704 2770 1566 0,'-12'8'34'0,"6"-3"7"0,-3 3 2 0,0 6 1 0,0 1-35 16,0 4-9-16,0 5 0 0,0 2 0 0,-6 6 58 0,4 0 10 15,2 0 1-15,-3 2 1 0,3 3-7 0,-3-3-2 16,3 3 0-16,-3 0 0 0,3 8-17 0,0-8-4 16,0 11-1-16,3-8 0 0,-3-3-5 0,3 2-1 0,-2-1 0 15,5-4 0-15,0 0-20 0,0-15-4 16,0-1-1-16,3 1 0 0,0-1-8 0,3 1 0 0,0-3 0 0,3 0 0 31,-1-3-48-31,7 3-8 0,-3-3-1 0,3-2-596 0,6-6-119 16</inkml:trace>
  <inkml:trace contextRef="#ctx0" brushRef="#br0" timeOffset="3579.0251">18990 3379 1776 0,'0'0'50'0,"0"0"12"16,-6-6-50-16,3 4-12 0,3-6 0 0,0 3 0 0,3-3 81 0,0 2 14 16,0-2 2-16,0 0 1 0,2 1-38 0,4-4-8 15,-3 3-2-15,3 0 0 0,3-3-41 0,0 4-9 16,0-1 0-16,3 2 0 0,0-2 8 0,3 3 1 15,-3 2 1-15,2-2 0 0,-2 5-10 0,0 0-11 16,0 0 3-16,-3 5 0 0,3-2 8 0,-6 2 0 16,3 3 0-16,-3 0 0 0,-3 0 0 0,-3 3 8 15,-1-1-8-15,-2 4 11 0,0-1-3 0,0 3-8 16,-5 2 12-16,-1-2-4 0,0 5-8 0,-3 3 10 16,-6-3-10-16,0-2 10 15,3 2-10-15,-3 0 0 0,0-8 0 0,0 6 8 0,0-3-8 0,1 0 8 0,2-3-8 0,-3 3 8 16,3-6-8-16,0 1 12 0,6-1-12 0,0-2 12 15,3-2-4-15,3-6-8 0,0 0 12 0,0 0-4 16,0 0-8-16,6 2 0 0,0-2 0 0,6 0 0 16,3 0 0-16,0 0 10 0,0-5-1 0,5 2 0 15,4-2 5-15,0 2 1 0,3-2 0 0,0 3 0 16,-1-1-2-16,1 0 0 0,3 3 0 0,0-5 0 16,-3 2-13-16,2 1 0 0,4-1 0 0,-3 3 0 15,0 0 0-15,-4 0 0 0,-2-5 0 0,0 5 0 16,3-3 0-16,-3 3 0 0,-7 0 0 0,4 0 0 15,-3 0-17-15,-6 0-7 0,0 0 0 0,0 0-1 16,-6 0-134-16,3 3-26 0,-3 2-6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19:05:27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11221 3670 1522 0,'0'0'33'0,"0"10"7"0,-3 4 2 0,0 4 2 0,3-2-36 0,-3 5-8 0,0 6 0 0,-3-1 0 15,3 1 28-15,-3 2 3 0,0 2 1 0,3 4 0 16,-6-1-8-16,3 1 0 0,-3 2-1 0,-3 0 0 16,3 2 13-16,-3 4 2 0,1-1 1 0,-4-2 0 15,3-1-1-15,0 1 0 0,0-3 0 0,0-2 0 16,0-4-15-16,0-4-3 0,0-1-1 0,3 1 0 15,-3-9-7-15,7 3 0 0,-4-5-1 0,3 0 0 16,3-5-2-16,-3-3 0 0,3 0 0 0,3-8 0 16,0 0-9-16,0 0 8 0,0 0-8 0,3-8 8 15,0 0-8-15,3-8 0 0,0 0-12 0,3-8 12 16,-1-2-20-16,4-6 4 0,3-5 1 0,3-8 0 16,0-5 15-16,-3-1-11 0,3-2 11 0,0 0-10 15,-4 3 10-15,1 0 0 0,-3 2 0 0,0 6 0 16,0-3 21-16,-3 8 0 0,3-3 0 0,-3 6 0 0,-3 2-11 0,3 0-2 15,-3 6-8-15,3 2 12 0,-3 3-12 0,-1 5 8 16,1 3-8-16,-3 2 0 0,0 1 11 0,0 4-11 16,0 1 12-16,-3 5-12 0,0 0 20 0,0 0-4 15,0 0 0-15,0 0 0 0,0 8-3 0,0 8-1 16,-3 0 0-16,0 8 0 0,0-1-2 0,0 4-1 16,-3 5 0-16,6-3 0 0,-2 0-9 0,-1 3 8 15,3 2-8-15,0-2 8 0,-3-1-8 0,3 1 0 16,0 0 9-16,3 0-9 0,-3-1 0 0,3 1 9 15,-3-3-9-15,2 0 0 0,4-5 8 0,-3 0-8 0,3-3 0 0,0-2 0 16,0-3 8-16,3-3-8 0,-3-3 0 0,3-2 0 16,0 0 8-16,0-5-8 0,3 0 0 0,-3-6 0 15,3 0 9-15,3-5-9 0,-4 0 0 0,4-5 9 16,0-5-1-16,-3-3 0 0,3-3 0 0,-3-3 0 16,3-2 1-16,-3 0 0 0,0 0 0 0,-3 0 0 15,2 0-9-15,-2 0 10 0,-3-3-10 0,0 5 10 16,-3 1-10-16,0 2 0 0,3 0 0 0,-3 1 0 15,-3 1 0-15,3 1 0 0,0 5 0 0,0 3 0 16,0 2 0-16,-3 4 0 0,3 1-9 0,-3 6 9 16,0 0 0-16,0 0 0 0,3 8 0 0,-3 5 0 15,3 1 0-15,-3 2 0 0,3 2 0 0,0 3 0 16,-3 0 0-16,3 3 0 0,0 0 0 0,-3 0 0 16,6 0 0-16,-3-1 0 0,0-1 0 0,3 1 0 15,0-1 0-15,0-1 0 0,0-3 0 0,3 1 0 16,2-3-33-16,-2-3-3 0,3-3-1 0,0-2 0 15,0 0-115-15,6-5-22 0,-3-3-5 16,3-3-404-16,3-5-81 0</inkml:trace>
  <inkml:trace contextRef="#ctx0" brushRef="#br0" timeOffset="220.1794">11977 3749 1746 0,'0'0'49'0,"0"0"12"0,-6 3-49 0,6-3-12 15,-3 5 0-15,3-5 0 0,-3 5 71 0,3-5 11 0,-3 6 2 0,3-6 1 16,3 8-45-16,3 0-10 0,3-3-2 0,0 0 0 16,3-2-16-16,2-1-3 15,-2-2-1-15,6 0 0 0,-3 0-8 0,0-2 10 16,3 2-10-16,-3-3 10 0,3 0-10 0,-1 1 0 0,1-3-10 0,3-1 10 16,-3 4-26-16,3-4 1 0,-3 1 0 0,3 2 0 31,-7 1-21-31,4-1-4 0,-3 0-1 0,0 3-520 0,-3 0-104 0</inkml:trace>
  <inkml:trace contextRef="#ctx0" brushRef="#br0" timeOffset="445.4693">11980 4090 1877 0,'0'0'53'0,"0"0"12"16,0 0-52-16,0 0-13 0,0 0 0 0,0 0 0 15,0 0 62-15,0 0 10 0,6-2 1 0,3-1 1 0,3-2-1 0,-1 0 0 16,4-3 0-16,0 2 0 0,3-2-13 0,-3 3-2 16,3 0-1-16,-3 2 0 0,3-2-41 0,-1 5-8 15,4-3-8-15,0 1 12 16,0-1-12-16,0 3 0 0,3 0 0 0,-1 0 0 16,1 3-52-16,3-3-2 0,0 2-1 0,3 1-669 15,-1-3-135-15</inkml:trace>
  <inkml:trace contextRef="#ctx0" brushRef="#br0" timeOffset="2390.5845">13078 3117 1339 0,'0'0'29'0,"0"0"7"0,0 0 0 0,0 0 2 0,0 0-30 0,-3-5-8 0,0-6 0 0,-3 0 0 15,3 3 75-15,-3 0 13 0,3 1 4 0,0 1 0 16,0 1-32-16,3 5-5 0,0-5-2 0,0 5 0 15,0 0-17-15,0 0-3 0,0 0-1 0,0 0 0 16,0 0-17-16,6 8-4 0,0 2-1 0,3 3 0 16,3 3-10-16,0 3 0 0,0-3 0 0,3 2 0 15,-3 1 12-15,3 7-4 0,-1-7 0 0,1 5 0 16,0-3 0-16,-3 0 0 0,3 5 0 0,0-7 0 0,0-1-8 16,-3 1 0-16,0-1 9 0,-1-2-9 0,1 0 0 15,0-3 8-15,-3 1-8 0,0-4 0 16,0 1 0-16,0-3 8 0,-3 0-8 0,0 0 0 15,-3 0 0-15,3 2 0 0,-3-7-12 0,-3-3 4 16,0 5-54-16,0-5-10 0,0 0-3 0,0 0-494 16,0 0-99-16</inkml:trace>
  <inkml:trace contextRef="#ctx0" brushRef="#br0" timeOffset="2682.7302">13370 2958 1638 0,'0'0'36'0,"0"0"7"0,0 0 1 0,0 0 3 0,0 0-38 0,0 0-9 0,0 0 0 0,-3 11 0 16,0-1 60-16,0-2 9 0,0 0 3 0,0 3 0 16,-3-1-36-16,3 3-6 0,-3 1-2 0,0-1 0 15,0 5 2-15,-3 1 0 0,0 0 0 0,-3-1 0 16,6 6 1-16,-6-3 0 0,-2 5 0 0,-1 1 0 15,0-3-5-15,0 0-1 0,-3 7 0 0,0-4 0 16,3-3-10-16,-2-1-3 0,5 1 0 0,-3-5 0 16,3 5-12-16,3-3 0 0,-3 0 0 0,6-3 0 15,3-2-8-15,-3-3-5 0,-3 1-1 0,9-6 0 16,0 0-46-16,0-8-8 0,0 5-3 0,0-5-568 16,0 0-113-16</inkml:trace>
  <inkml:trace contextRef="#ctx0" brushRef="#br0" timeOffset="2940.9344">13474 3254 1263 0,'0'14'28'0,"0"-1"5"0,3 0 2 0,-3-10 1 0,0-3-36 0,3 10 0 0,0-2 0 0,0 3 0 16,0-1 96-16,-3 4 13 15,0-1 3-15,3 0 0 0,0 6-24 0,0-1-5 0,-3 3-1 0,3 0 0 16,-3-2-10-16,3 0-1 16,0 4-1-16,-3-7 0 0,0 5-39 0,0 1-8 0,3-4-2 0,0-5 0 15,0 3-21-15,-3-3 8 0,3 1-8 0,3-1 0 32,0-5-33-32,2 0-11 0,1-3-3 0,0 0-605 0,0-2-122 0</inkml:trace>
  <inkml:trace contextRef="#ctx0" brushRef="#br0" timeOffset="3374.1705">14045 3112 1578 0,'-5'-30'44'0,"5"30"12"0,-3 8-45 0,3 3-11 0,0-6 0 0,-3 3 0 16,3 3 63-16,0 2 10 0,-3-2 3 0,3 2 0 15,-3 5-23-15,3 3-4 0,0 1-1 0,0-1 0 16,-3 3-20-16,3 2-4 0,-3-5 0 0,3 3-1 16,-6-3-5-16,6 3-1 0,-3-3 0 0,0 0 0 15,0-2-4-15,3-1-1 0,-3 1 0 0,0-3 0 16,0-3-12-16,3 0 0 0,0 0 8 0,0-2-8 15,0-3-25-15,0 0-8 0,-3-3-2 0,3-2-585 16,0-3-116-16</inkml:trace>
  <inkml:trace contextRef="#ctx0" brushRef="#br0" timeOffset="3585">13751 3265 1753 0,'0'13'38'0,"0"-5"8"0,0 0 2 0,0-8 2 0,0 0-40 0,0 0-10 16,9 0 0-16,0 0 0 0,0 0 23 0,2-5 2 15,4 2 1-15,0 3 0 0,0-3-10 0,3-2-1 16,0 0-1-16,0 0 0 0,3 2-14 0,-4 3 0 16,1-3 8-16,3 1-8 15,0 2-26-15,0 0-8 0,0-3-2 0,2 3-506 16,-2-5-102-16</inkml:trace>
  <inkml:trace contextRef="#ctx0" brushRef="#br0" timeOffset="3880.3033">14331 2932 1508 0,'-3'5'33'0,"3"3"7"0,0-8 2 0,0 0 0 0,3 8-34 0,0 0-8 0,0 2 0 0,3 1 0 16,0-1 51-16,3 4 8 0,0-1 1 0,0 0 1 15,3 6-1-15,0-1-1 0,0 1 0 0,-1 5 0 16,1-9-15-16,0 4-4 0,0-1 0 0,0 4 0 16,0 1-20-16,-3-1-4 0,3-7 0 0,0 4-1 15,0-1-15-15,0 1 9 0,-3 0-9 0,-1-4 8 0,1-1-8 0,0-4 8 16,0 3-8-16,-3-2 8 0,3 0-8 0,-3-1-11 15,0-2 3-15,3 0 0 16,-6-3-48-16,3-2-8 0,-6-3-3 0</inkml:trace>
  <inkml:trace contextRef="#ctx0" brushRef="#br0" timeOffset="4152.2012">14608 2860 1548 0,'-6'29'34'0,"6"-29"7"0,0 0 2 0,-6 13 0 0,0 1-35 16,-3-1-8-16,6 0 0 0,-6 0 0 0,3 6 73 0,-3-1 13 0,4 4 2 0,-1-1 1 16,0 3-20-16,0-1-4 0,-3 7-1 0,3-4 0 15,0-2-8-15,-3 2-3 0,0-2 0 0,0 0 0 16,3 0-19-16,0-3-4 0,0 0-1 0,0-2 0 15,0-1-19-15,3 1-10 0,3-4 10 0,-3-1-10 16,3-1 0-16,-3-3-18 0,6-2 2 0,0 3 1 16,0-3-57-16,3-3-12 15,-6-5-3-15,6 3-874 0</inkml:trace>
  <inkml:trace contextRef="#ctx0" brushRef="#br0" timeOffset="4560.9582">14715 3183 1746 0,'0'13'38'0,"0"-13"8"0,0 0 2 0,0 0 1 0,0 0-39 0,0 0-10 16,0 0 0-16,9 0 0 0,0 0 40 0,0-5 7 15,0 2 1-15,3-2 0 0,0 0-14 0,-3 2-2 16,3-2-1-16,-1 2 0 0,1 0-5 0,-3 1-1 15,3 2 0-15,0 0 0 0,-3 2-15 0,0 1-10 16,0-3 12-16,-3 5-12 0,-6-5 12 0,3 6-4 16,3 2 0-16,-6 2-8 0,-3-2 20 0,0 3-4 0,0-1 0 0,-3 1 0 15,0-1 6-15,0 4 1 0,-3-4 0 0,3 3 0 16,-3 3 4-16,0-2 1 0,3-4 0 0,-3 3 0 16,3-2-10-16,-3 2-2 0,7-2 0 0,-4 2 0 15,3-8-5-15,3 3-2 0,0 0 0 0,0 0 0 16,0 0-9-16,0-8 0 0,3 5 0 0,-3-5 0 15,8 6 0-15,4-4 0 0,-3 1 0 0,0 2 0 16,6-2 0-16,0-3 8 0,-3 0-8 0,3-3 0 16,3 3 0-16,-3 0 0 0,-1 3 0 0,4-3 0 15,0 0-31-15,0-3-1 0,0 1-1 0,0 2 0 16,-3 0-38-16,0 0-7 0,2-3-2 0,-5 3-576 16,3 0-116-16</inkml:trace>
  <inkml:trace contextRef="#ctx0" brushRef="#br0" timeOffset="5055.0143">13135 3948 1862 0,'3'-14'52'0,"-3"14"13"0,0 0-52 0,12 0-13 0,2-2 0 0,1 2 0 16,3-6 14-16,0 4 0 0,9-1 0 0,0 0 0 15,2 1 2-15,4-3 0 0,3 2 0 0,3-2 0 16,8 2-5-16,1-2-1 0,8 2 0 0,1 0 0 16,-1 1 9-16,4-4 1 0,2 4 1 0,1-1 0 15,2 1-12-15,4-1-9 0,-4 0 12 0,1 1-12 16,-1 2 10-16,-2-6-10 0,5 1 8 0,-5 0-8 15,5-1 0-15,-5 1 8 0,-7 0-8 0,1-3 0 0,-3 3 0 16,-7 2 8-16,1-2-8 0,-7 2 0 0,1 3-13 0,-6 0-8 16,0-5-2-16,-7 5 0 0,-2 5 1 0,-3-5 0 15,-3 0 0-15,-3 0 0 16,-4 0-22-16,-2 3-4 0,0 5 0 0,-3-6-487 16,-3 1-97-16</inkml:trace>
  <inkml:trace contextRef="#ctx0" brushRef="#br0" timeOffset="5670.7266">13920 4212 2059 0,'0'0'45'0,"0"0"10"0,-5-8 1 0,-1 3 2 0,0-3-46 0,3-3-12 0,3 3 0 0,0-5 0 15,0 5 36-15,3-2 4 0,3-3 2 0,0 2 0 16,2 0-20-16,4 1-4 0,0 2-1 0,3-3 0 16,3 3-17-16,0 0 8 0,0 3-8 0,3 0 0 15,5 2 0-15,-2 0 0 0,3 3 0 0,3 3 0 16,-6 0 0-16,2 2 0 0,-5 0 0 0,3 1 0 0,-3 2 0 15,0 0 0-15,-1 2 0 0,-2 1 0 16,0-1 0-16,-6 4 0 0,3-1 0 0,-6 0 0 16,0 3 0-16,-6 2 0 0,0 1 0 0,-3 2 0 0,-3 3 0 0,-3 0 0 15,0-1 0-15,-6 4 0 0,0-1 0 0,0 1 10 16,-6-3-10-16,0 2 12 0,-2 1-12 0,2-1 10 16,-3 1-10-16,-3-4 10 0,0 1 3 0,3-3 1 15,-5-2 0-15,2-1 0 0,-3-2 1 0,6-3 0 16,0-5 0-16,4 0 0 0,5-2-15 0,-3-4 8 15,3 1-8-15,0-3 0 0,3 0 0 0,3 0 0 16,6 0-8-16,-6-3 8 0,3-2-16 0,3 5 4 0,0 0 1 0,3-8 0 16,0-3-1-16,0 4 0 0,6-1 0 0,-3 2 0 15,0-2 12-15,6 3 0 0,0-3-9 0,3 3 9 16,5 2 0-16,-2 1-11 0,3 2 11 0,3-3-8 16,0 3 8-16,3 0 0 0,2 3 0 0,1-3 0 15,-3-3 0-15,6 0 0 0,-1 3 0 0,1-2 0 16,3-1 0-16,0 0 0 0,-1-2 0 0,1-3 0 15,0 3 0-15,-4 2 8 0,-2 0-8 0,3 1 0 16,-6-3 0-16,0-1 9 0,-1 4-9 0,-2-4 0 16,3 6 8-16,-6-2-8 0,0 2 0 0,-1 0 0 15,-2 0 0-15,-6 0 0 0,3 2-15 0,0-2-672 16,-3 0-134-16</inkml:trace>
  <inkml:trace contextRef="#ctx0" brushRef="#br0" timeOffset="26642.5908">3270 16843 1450 0,'0'0'32'0,"0"0"6"0,0 0 2 0,-3-5 1 0,3-3-33 0,-3 8-8 0,3 0 0 0,0 0 0 15,0 0 59-15,-3-5 9 0,-3 2 3 0,6 3 0 16,0 0-11-16,0 0-3 0,0 0 0 0,0 0 0 15,-3 6-26-15,3-4-6 0,0 9-1 0,3-3 0 16,0 0-7-16,0 5-1 0,6 0-1 0,-3 3 0 16,3-3-7-16,0 3-8 0,0-3 11 0,0 6-11 15,3 2 12-15,0-3-4 0,-3 6 0 0,3 0-8 16,-3 0 13-16,-1-3-4 0,1 3-1 0,0-3 0 16,0-2 0-16,0-6-8 0,-3 5 12 0,3-2-4 15,0-3 6-15,-3-2 1 0,0-3 0 0,3-3 0 16,-3 3-3-16,0-3 0 0,0 1 0 0,0-4 0 15,-6-2 8-15,6 0 0 0,-6 0 1 0,9 0 0 0,-9 0 10 16,3-8 1-16,2 3 1 0,-2-3 0 16,0-2-1-16,0-4-1 0,0 1 0 0,0-8 0 15,3 3-13-15,-3-1-2 0,3-5-1 0,0 0 0 0,6-2-3 0,-9 5-1 16,3-3 0-16,0 3 0 0,3 2-11 0,-3-2 10 16,0 5-10-16,3 0 10 0,-3-2-10 0,0 2 0 15,0 3 0-15,0-1 0 0,0-1 0 0,-1 7 0 16,1-3 0-16,-3 3 0 0,3 3 0 0,0-3-11 15,-6 8 3-15,0 0 0 16,0 0-35-16,6 0-6 0,-6 0-2 0,6 8 0 16,0-3-115-16,-3 3-23 0,3-3-5 0,-3 6-702 0</inkml:trace>
  <inkml:trace contextRef="#ctx0" brushRef="#br0" timeOffset="27546.7356">3961 16965 1497 0,'0'0'32'0,"0"0"8"0,-3-5 0 0,0 0 4 0,0-1-36 0,3-2-8 0,0 8 0 0,-3-2 0 16,0-9 47-16,0 6 7 0,0 2 2 0,0-2 0 15,0 0-3-15,-3 2 0 0,3-2 0 0,3 5 0 16,-6 0 1-16,0 0 0 0,-3 0 0 0,3 0 0 0,-3 8-10 0,3-3-3 15,-2 0 0-15,-1 0 0 0,-3 3-23 0,3 0-5 16,-3 6-1-16,3-1 0 0,-3 0-12 0,0 5 0 16,3-4 8-16,0 10-8 0,3-3 0 0,3-3 0 15,0 3 0-15,0 1 0 0,3-4 0 0,0-5 0 16,3 6 0-16,0-6 0 0,3 0-8 0,0-2 8 16,0-3 0-16,3 0 0 0,0-3-10 0,0 0 10 15,0-2-8-15,0-3 8 0,0 0 0 0,0 0 0 16,-3-5 0-16,3 2 8 0,-3-2 7 0,0-3 1 0,2 0 1 15,-2-3 0-15,0 3 2 0,-3-2 0 0,3-3 0 16,0-1 0-16,-3 1-8 0,3 0-2 0,0 0 0 16,-3-1 0-16,3 1-9 0,-3 0 0 15,3 0 0-15,-3-1 0 0,0 4 0 0,0-1 0 16,0 1 0-16,0 4 0 0,0-2 8 0,-3 8-8 0,0 0 0 0,0 0 8 16,0 0-8-16,6 6-16 0,-3 2 4 0,3 0 1 15,-3 2 11-15,0 3 0 0,0 1-9 0,0-1 9 16,0 5 0-16,0-4 0 0,0 2 0 0,0-1 0 15,2 1 0-15,-2-2 0 0,0-1 0 0,0-3 0 16,0-2-9-16,0 6 9 0,0-9-12 0,0 3 12 16,-3-8-36-16,0 0 0 0,0 0 0 0,0 0 0 15,0 0-12-15,0 0-4 0,9-3 0 0,-6-2 0 16,3 0-4-16,-3-3 0 0,3-3-1 0,-3-2 0 16,3 0-3-16,-3-1 0 0,3-2 0 15,0 1 0-15,0-1 21 0,0-3 4 0,0 6 1 0,-3 0 0 16,3 2 34-16,-3 1 0 0,3-1 0 0,-3 3 0 15,0 0 10-15,0 3 9 0,-3 5 1 0,0 0 1 0,6-6 6 0,-6 6 1 16,0 0 0-16,5 8 0 0,1-2 0 0,3-1 1 16,-3 3 0-16,-3 3 0 15,0-4-1-15,3 1 0 0,-3 6 0 0,0-4 0 0,-3-2-8 0,3 5-1 16,0-2-1-16,0-3 0 0,-3 0-1 0,3 0 0 16,0-3 0-16,0 6 0 0,-3-11 15 0,0 2 4 15,0-2 0-15,0 0 0 0,0 0 4 0,0 0 2 16,0 0 0-16,0 0 0 0,0 0 2 0,0 0 0 15,0 0 0-15,0-2 0 0,-3-9-20 0,3 3-3 0,0 0-1 16,-3-2 0-16,3-4-7 0,0 1-1 0,0 0-1 16,3 0 0-16,-3-1-11 0,3 1 0 0,0 0 0 0,0 2 8 15,3-2-8-15,-3 3 0 0,3-1 0 0,0 3 0 16,0-2 0-16,0 4 0 0,3-2 0 0,-3 6 0 16,3-4-8-16,-1 1 8 0,1 2-10 0,0-2 10 15,0 0-8-15,0 5 8 0,0 0 0 0,0-3-9 16,-3 3-7-16,3 0-2 0,-3 0 0 0,0 3 0 31,-6-3-15-31,9 0-3 0,-3 5-1 0,0-2 0 0,0 2 0 16,0-5 0-16,-6 0 0 0,6 5 0 15,-1 1-16-15,1-4-3 0,-3 6-1 0,3-2 0 16,-3-1-46-16,3 0-9 0,-3-2-1 0,-3-3-411 0,6 5-83 0</inkml:trace>
  <inkml:trace contextRef="#ctx0" brushRef="#br0" timeOffset="27736.8383">4494 16981 1465 0,'0'0'32'0,"0"0"6"0,0 0 2 0,0 0 2 16,6 5-34-16,0-5-8 0,0 8 0 0,-1-3 0 0,1 3 72 0,-3 3 13 16,0 2 3-16,0 0 0 0,3 1-32 0,-6 4-7 15,3 1-1-15,-3-3 0 0,0 2-12 0,0 1-2 16,0-3-1-16,0 2 0 0,0-5-7 0,0 1-2 16,0-1 0-16,0 0 0 0,0-2-15 0,0-4-9 15,0-1 10-15,0-6-10 0,0 0 0 0,0 0-12 16,0 0 1-16,0 0 0 15,-3-6-149-15,0-7-29 0,3-5-7 0</inkml:trace>
  <inkml:trace contextRef="#ctx0" brushRef="#br0" timeOffset="27855.6016">4559 16679 1609 0,'0'0'35'0,"0"0"7"0,3-5 2 0,-3 5 2 0,3-5-37 0,-3 5-9 0,0 0 0 0,0 0 0 15,0 0 32-15,0 0 5 0,0 0 1 0,0 0 0 31,0 8-58-31,0-6-11 0,0 9-2 0</inkml:trace>
  <inkml:trace contextRef="#ctx0" brushRef="#br0" timeOffset="28641.591">4863 16978 1522 0,'0'0'33'0,"0"0"7"0,0 0 2 0,0 0 2 0,0 0-36 0,0 0-8 0,0 0 0 0,0 0 0 16,-6-5 53-16,3 5 9 0,0-5 2 0,3 5 0 15,-6-3-12-15,3-2-1 0,0 0-1 0,0 2 0 16,0-2 6-16,-3-1 0 0,3 6 1 0,-3-2 0 16,0-1-15-16,0 0-3 0,3-2-1 0,-6 5 0 15,3 0-20-15,0 0-4 0,-3 0-1 0,1 0 0 16,-1 5-13-16,-3-5 0 0,3 6 0 0,0-4 0 15,3 6 0-15,-3-2 0 0,3 4 0 0,0-2 0 16,0 5 0-16,3 6 0 0,0-6-12 0,0 6 12 16,3-4-9-16,0 9 9 0,3-5 0 0,0 2-9 0,0-3 9 15,3-2 0-15,0 3 0 0,0-6-8 0,3 0 8 0,-3 1 0 16,0-4 0-16,3-2-8 0,0 0 8 0,-3-3 0 16,3-5 0-16,-3 6 0 0,-1-6 0 0,4-6 8 15,-3 6-8-15,0-5 11 0,0-3 7 0,0 0 2 16,-3-2 0-16,3-4 0 0,-3 6-4 0,0-5 0 15,0 0 0-15,-3 2 0 0,3-2-16 0,0 0 8 16,-3 5-8-16,3 3 0 0,-3-3 8 0,0 8-8 16,0 0 0-16,0 0 0 0,0 0 0 0,0 0 0 15,0 0 0-15,0 0 0 0,6 5 0 0,0-2 0 16,0 7 0-16,-3-2 0 0,3 0 0 0,0 3 0 0,0-3 0 0,-3 5 0 16,3-5 0-16,-3 2 0 0,3-2 0 0,-3 6 0 15,2-7 0-15,-2-1 0 0,3 4-8 0,-3-2 8 16,-3-8-20-16,6 6-2 0,-6-6 0 0,0 0 0 31,0 0-50-31,0 0-9 0,6-6-3 0,0 1 0 16,-3-3-64-16,0-5-14 0,0 0-2 0,3-6-1 0</inkml:trace>
  <inkml:trace contextRef="#ctx0" brushRef="#br0" timeOffset="28995.8357">5000 16984 787 0,'0'0'22'0,"0"0"6"0,6-6-28 0,-6 6 0 0,3-5 0 0,-3 5 0 15,6 0 82-15,3 0 11 0,-4 0 3 0,1 5 0 16,0-2-12-16,0 2-3 0,0 1 0 0,0 1 0 15,0 7-11-15,0-4-2 0,0 4-1 0,-3-1 0 16,0 3-23-16,0 0-5 0,0-1-1 0,0-1 0 16,0 4-3-16,0-5-1 0,-3 1 0 0,0-1 0 15,0 0 6-15,0 0 0 0,-3-2 1 0,3-3 0 16,0 0 3-16,0-8 1 0,0 0 0 0,0 0 0 0,0 0-1 0,0 0 0 16,0 0 0-16,0 0 0 0,-6-8-9 0,6 0-3 15,0-5 0-15,3-1 0 0,0-1-23 0,0-1-9 16,3-3 0-16,0-2 9 0,3 2-9 0,0 1 0 15,-3-1 0-15,3 4 0 0,0-1 0 0,2 2 0 16,1 1 0-16,0 3 0 0,-3-1-11 0,3 6 11 16,-3-3-8-16,0 8 8 0,-3-5-10 0,3 5 10 15,-3 5-12-15,0 0 12 0,0-2-11 0,0 7 11 0,0-2-10 16,0 3 10-16,-4 2 0 0,1 0 0 0,3 1 0 0,-3-1 0 16,0 3 0-16,0 2 0 0,-3 1 0 0,3-1 0 15,0-2 0-15,-3 3 0 0,0-6 0 0,0 0 0 31,0 0-32-31,3 1-3 0,0-7-1 0,-3-1 0 16,0-6-154-16,0 0-31 0,0 0-7 0</inkml:trace>
  <inkml:trace contextRef="#ctx0" brushRef="#br0" timeOffset="29428.9423">5518 16915 1602 0,'0'0'35'16,"0"0"7"-16,0 0 2 0,0 0 1 0,0 0-36 0,0 0-9 0,0 0 0 0,0 0 0 15,0 0 109-15,0 0 20 0,-6 0 4 0,-3 0 1 16,3 5-65-16,0-2-13 0,-3-1-2 0,3 1-1 16,-3 5-24-16,0-3-5 0,0 3 0 0,0 3-1 0,3-3-11 0,-3 8-3 15,3-3 0-15,-3 0 0 0,4 3-9 0,2-3 0 16,0 6 0-16,0-1 0 0,3-2 0 0,0 3 8 16,0-6-8-16,3 5 0 0,0-4 0 0,2 4 0 15,1-5 0-15,3-5-11 0,0 6 11 0,3-4 0 16,0-2 0-16,3-3-8 0,0-2 8 0,0-3 0 15,3 5 10-15,-1-10-10 0,1 5 9 0,3-3-9 16,-3-7 8-16,0 4-8 0,0-1 10 0,0-7-10 16,-4 1 12-16,1 0-12 0,-3 0 11 0,-3-6-11 15,3 3 10-15,-3-2-10 0,-3-1 12 0,0 1-4 16,0 2-8-16,-3-3 12 0,3 6-12 0,-6 0 8 0,0 0-8 16,0 2 0-16,-3 3 12 0,0 0-4 0,0 3-8 0,0 0 12 15,-3 2-12-15,6 3 0 0,-3 0 0 0,-3 0 0 16,0 3 0-16,0 7 0 0,0-2 0 0,0 5 0 15,3 0-14-15,-3 1 4 0,3 7 1 0,0-3 0 16,3 6 9-16,0-3 0 0,0 6-9 0,3-6 9 16,0-2 0-16,3-1 0 0,0 3-9 0,0-5 9 15,3-5 0-15,0-1-8 0,3-2 8 0,0-3 0 16,3 1-143 0,3-6-21-16,-1-6-5 0</inkml:trace>
  <inkml:trace contextRef="#ctx0" brushRef="#br0" timeOffset="30299.6523">6494 16925 1179 0,'0'0'33'0,"0"0"8"0,-6 0-33 0,0-2-8 0,0 2 0 0,-3-3 0 16,3 3 120-16,0 0 23 0,-3 0 4 15,3 0 1-15,-3 3-59 0,3-1-11 0,1 1-2 0,-1-3-1 16,-3 5-31-16,3 1-5 0,-3-4-2 0,3 9 0 16,0-3-21-16,0 0-4 0,0 8 0 0,0-3-1 15,3 3-11-15,0 2 0 0,0 1 0 0,0 2 8 16,0-3-8-16,3 1 0 0,3-3 0 0,0 2 8 16,-3-4 1-16,3-1 0 0,3 0 0 0,0-2 0 15,0-3 9-15,0-3 2 0,0-2 0 0,3-3 0 16,-3 0 10-16,3-3 2 0,-3-2 1 0,2-3 0 15,1-3 3-15,-3 3 0 0,3-2 0 0,-3-4 0 16,0-2-16-16,3 1-4 0,-3 1 0 0,3-2 0 16,-6 3-8-16,3 3-8 0,-3 2 9 0,3 0-9 15,-3-3 0-15,3 9 0 0,0-4 0 0,3 1 0 0,0 5 0 0,0-3-10 16,-1 3 10-16,1-2-12 0,0 2 12 0,0-3-10 16,0 3 10-16,0-5-10 0,-3 2-2 0,3-2 0 15,0-1 0-15,0 4 0 0,0-9-1 0,0 3-1 16,0-5 0-16,0 0 0 0,0-6-8 0,-1-2-2 15,7-5 0-15,-3-3 0 16,0 0-4-16,0-9 0 0,3 4-1 0,-3-6 0 0,0-2 20 0,0 0 9 16,3 2-8-16,-7-2 8 0,4 7 0 0,-3 1 9 15,-3 0 0-15,3-1 0 0,-6 9-9 0,0 2 12 16,0 3-12-16,-3 0 12 0,0 2-4 0,-3 6-8 0,3 5 12 0,-6 0-4 16,3 3 0-16,3 5-8 0,0 0 12 0,-6 2-4 15,3 4-8-15,-6 1 0 0,3 7-10 0,-3 2 10 16,4-1-11-16,-4 9 11 0,0 3-12 0,3 2 12 15,-3 3-9-15,0 5 9 0,0 2 0 0,0 9-9 16,0-3 9-16,0 8-8 0,0 2 8 0,0-2-8 16,0 0 8-16,3 0 0 0,-3 0 0 0,4 5 0 15,2-5 0-15,0 0 0 0,0-3 0 0,3-5-8 16,0 3 8-16,3-8 0 0,-3-3 0 0,6-6 0 16,-4-1 0-16,1 1 0 0,0-4 0 0,0-3 0 15,3-3 0-15,0 0 0 0,0-8 0 0,0-2 0 16,0-3 9-16,-3-3-9 0,-3-5 12 0,9 0-12 15,-3-8 30-15,0-3-1 0,-3-2 0 0,0 0 0 16,0-8 5-16,0 2 1 0,-3-2 0 0,0-3 0 16,-3 6-22-16,3-3-4 0,-3 2-1 0,0 3 0 15,0-2-8-15,0 4 0 0,-3 4-12 0,3-1 12 16,0 1-111-16,3 4-14 0,-3-2-3 0</inkml:trace>
  <inkml:trace contextRef="#ctx0" brushRef="#br0" timeOffset="35611.6662">7768 17031 1173 0,'0'0'25'0,"0"0"6"0,0 0 1 0,0 0 2 0,0 0-34 0,0 0 0 0,0 0 0 0,0 0 0 16,0 0 61-16,0 0 6 0,0 0 1 0,0 0 0 15,0 0-6-15,3-8-1 0,-3 3 0 0,0-3 0 16,-3-3-1-16,3 6 0 0,-3-3 0 0,3 0 0 15,0-2 1-15,-3 2 0 0,0 0 0 0,0-3 0 16,0 3-31-16,-3 0-6 0,0-2-2 0,0 7 0 16,0-2-12-16,0 0-2 0,-3-3-8 0,0 2 12 15,0 4-12-15,1-1 0 0,-1 0 8 0,0 3-8 16,0 0 0-16,0 3 0 0,0 0 0 0,0-1 0 16,0 6-12-16,3-2 2 0,-3 4 0 0,6 1 0 15,-3-1-5-15,0 4-1 0,0-1 0 0,0 5 0 0,3 1 3 16,3-3 0-16,-3 5 0 0,3-3 0 15,-3 6 13-15,6-3-9 0,0-2 9 0,0 2-8 0,0-2 8 16,3-6-12-16,0 5 12 0,0-4-12 0,0-6 12 16,3 5 0-16,0-3 0 0,0-2 0 0,-3-2 0 0,3-4 0 15,0-2 0-15,0 0 0 0,0 0 0 0,-3 0 0 16,2-2 0-16,1-4 0 0,0-2 16 0,0-2-2 16,-3-3 0-16,0-1 0 0,3 1-1 0,-3 0 0 15,0-6 0-15,0 6 0 0,-3-3-13 0,3 0 9 0,-3 0-9 16,0-2 8-16,3 5-8 0,-3 2 0 0,0-2 0 15,3 2 8-15,-3 1-8 0,3 2 0 0,-3 2 0 16,-3 6 0-16,6-5 0 0,-6 5-11 0,0 0 11 0,6 0-8 16,2 3 8-16,1-1-8 0,-6 9 8 15,6-3-8-15,-3 0 8 0,0 5 0 0,0 0 0 16,3 1 0-16,-6 4 0 0,3-5 0 0,3 1 0 0,-3 4 0 16,0-5 0-16,-3 1 0 0,3-1 0 0,0-3 0 15,3-2 0-15,-3 0-10 0,-3-2 1 0,0 2 0 16,3-8-37-1,-6 0-7-15,0 0-2 0,0 0-524 0,8 0-105 0</inkml:trace>
  <inkml:trace contextRef="#ctx0" brushRef="#br0" timeOffset="36271.6732">8000 16902 1179 0,'0'0'33'0,"0"0"8"0,0 0-33 0,0 0-8 16,0 0 0-16,0 0 0 0,0 0 43 0,-3 8 6 15,3-8 2-15,0 5 0 0,0 8-11 0,0-2-1 16,0-1-1-16,0 1 0 0,6 7-7 0,-3-4-2 16,0 4 0-16,0-2 0 0,3 5 11 0,0-2 1 15,-3-1 1-15,3 6 0 0,0-8-6 0,0 5 0 16,0-5-1-16,3 0 0 0,-3-3-14 0,2-2-2 16,1-3-1-16,-3 2 0 0,3-7 0 0,-3 5 0 0,0-6 0 0,0-2 0 15,3-2 9-15,-3-1 1 0,0-2 1 0,0-3 0 16,0 0-5-16,0-3-2 0,0-2 0 0,-3-5 0 15,3 2-2-15,-3-3 0 0,0-2 0 0,0-3 0 16,0 6-5-16,0-4-2 0,-3 1 0 16,3 3 0-16,-3-1 1 0,0 1 0 0,-3 5 0 0,3-1 0 15,-3 1-14-15,3 0 11 0,-3 5-11 0,3 0 10 16,-3-3-10-16,3 9 0 0,0 2 9 0,0 0-9 16,0 0 0-16,0 0 0 0,0 0 0 0,0 0 0 15,0 0 0-15,0 0 0 0,-3 2 0 0,3 9-12 16,0-3 12-16,0 0-10 0,3 5 10 0,0-5-10 15,3 3 10-15,-3 2-8 0,6-5 8 0,-4 8-8 16,4-6 8-16,0 1 0 0,3-3 0 0,-3 5 0 16,3-8 0-16,0 3 0 0,3-3 0 0,-3-2 0 15,3 0-8-15,0-3 8 0,-1-3-8 0,1 0 8 16,0-2 0-16,-3 5 0 0,0-8 0 0,-3 3 0 0,3 0 0 16,-3-3 0-16,-3 0 0 0,3-3 8 0,-3 3-8 0,0-5 0 15,-3 5 0-15,0-2 0 0,2 2 0 0,-5-3 0 16,3 3 0-16,-3 0 0 0,0 0 0 0,0-2-8 15,-3 10 8-15,0-6-12 0,1-2 3 0,2 8 0 16,0 0 0-16,0 0 0 0,-6 0-1 0,0 6 0 16,3-4 0-16,-3 4 0 0,3 2-4 0,-3-3-1 15,3 8 0-15,0 0 0 0,0-2 7 0,0 5 8 16,0 2-13-16,0 3 5 0,0-2 8 0,3 5 0 16,0-3 0-16,0 5 0 0,3-4-8 0,0 1 0 15,0-4 0-15,0 2 0 0,3-2 8 0,0-4 0 0,0-1 0 0,3-4-8 16,-3-2 8-16,2 3-13 0,1-9 5 0,0 4 8 31,0-6-37-31,0 0 0 0,0-6 0 0,0 4 0 16,0-9-38-16,3 3-7 0,-6-5-2 0,3-5-438 0,0-1-88 0</inkml:trace>
  <inkml:trace contextRef="#ctx0" brushRef="#br0" timeOffset="36613.7016">8613 17005 1119 0,'3'-13'24'0,"0"7"6"0,0 1 1 0,-3-3 1 0,3 3-32 0,0 2 0 0,0-2 0 0,-3 5 0 15,0 0 44-15,0 0 4 0,0 0 0 0,0 0 0 16,0 0-23-16,0 0-4 0,3 5-1 0,0 3 0 15,-3 0 8-15,3 3 0 0,-3-4 1 0,3 7 0 16,-3 4 7-16,0-5 2 0,0 1 0 0,0 4 0 16,0-5-4-16,0 1-1 0,0 2 0 0,0-3 0 15,0-3 12-15,0-2 3 0,0 3 0 0,3-3 0 16,-3 0-8-16,0-8 0 0,0 0-1 0,0 0 0 16,0 0-8-16,0 0-2 0,0 0 0 0,0 0 0 0,0 0 3 15,0 0 0-15,0 0 0 0,6-8 0 0,-3 0-5 0,0-3-1 16,0-2 0-16,-3 0 0 0,3-3-8 0,0-3-2 15,3 1 0-15,-3-1 0 0,3 1 2 0,0 2 0 16,0-3 0-16,-3 4 0 0,6-1-8 0,-4 3-2 16,1 5 0-16,0-3 0 0,0 3-8 0,0 0 0 15,3 3 0-15,-3 0 0 0,3-3 0 0,0 8 0 16,0-3 0-16,0 3 0 0,0-3-13 0,3 3 5 16,-3 3 8-16,3 0-13 0,-4-3-7 0,1 5 0 15,3-2-1-15,-3 2 0 16,0-5-35-16,-3 5-6 0,3 0-2 0,-3-2 0 15,3 2-57-15,-3 1-12 0,0-4-3 0,3 4-422 0,-3-1-85 0</inkml:trace>
  <inkml:trace contextRef="#ctx0" brushRef="#br0" timeOffset="37402.6948">9039 16928 966 0,'0'0'27'0,"0"0"7"0,0 0-34 0,0 0 0 0,0 0 0 0,0 0 0 16,0 0 88-16,0 0 10 0,-3 0 2 0,-3 0 1 16,3-3-3-16,3 3-1 0,-9-2 0 0,3 2 0 15,3 0-9-15,-3 0-1 0,0 2-1 0,0 1 0 16,0-3-37-16,0 8-7 0,0-3-2 0,0 3 0 16,1-2-16-16,-1 7-4 0,3-3-1 0,-3-2 0 0,3 11-11 0,0-6-8 15,0 6 9-15,0-4-9 0,3 4 8 0,-3-6-8 16,3 6 0-16,0-3 0 0,0-1 0 0,0-1 0 15,3-6 0-15,-3 5 0 0,3-8 0 0,-3-5 0 16,3 8 0-16,-3-8 0 0,0 0 8 0,6 0-8 16,3-3 0-16,-3-2 0 0,-4 0 12 0,4-8-4 15,0 2-8-15,0-5 12 0,0-2-12 0,-3 2 0 16,3-3 8-16,0 1-8 0,0-1 0 0,-3 6 0 16,0 0-12-16,0-1 12 0,0 1 0 0,0 5 0 15,0 3 0-15,-3 0 0 0,0 5 0 0,0 0 0 0,0 0 0 16,0 0 0-16,0 0 0 0,0 0 0 0,0 0 0 0,3 5-10 15,-3 6 10-15,3-1 0 0,-3 1 0 0,3-3 0 16,0 5 0-16,-3 0 0 0,3-2 0 0,3 2-8 16,-3-5 8-16,0 5 0 0,3-5 0 0,0-3-8 15,3 3-10-15,0-2-2 0,-1-6 0 0,4 5 0 32,0-5-22-32,0 0-5 0,0-5-1 0,0 2 0 15,0-2 16-15,3-3 4 0,-3-3 0 0,0 3 0 0,0-2 8 0,-1-4 1 0,1 1 1 0,-3 0 0 16,3 0 8-16,-6-1 2 0,3 1 0 0,0 5 0 15,-3-2 8-15,-3-3 0 0,0 5 0 0,0 0 0 16,-3-3 9-16,0 6 4 0,-3-3 1 0,-3 0 0 16,0 3 6-16,3 2 2 0,-6-2 0 0,0-1 0 15,3 6-6-15,-3 0-2 0,0 0 0 0,0 6 0 16,0-4 12-16,1 4 2 0,-1-1 1 0,0 0 0 16,3-2-9-16,0 7-3 0,3-2 0 0,0 0 0 15,3 6-17-15,0-4 0 0,3-2 0 0,0 5-9 0,3 0 9 0,0 1 0 16,0-4-9-16,3 4 9 0,-3-1 0 0,2 3-11 15,-1496 0 11-15,2997-1-8 0,-1500-1 8 0,0 7 0 16,0-5 0-16,0 0-8 0,-3 2 8 0,0 1 0 16,0 2 0-16,-3-3 0 0,0 3 0 0,-3-2 11 15,-3 2-3-15,3-2 0 0,-6-1 28 0,0 1 4 16,0-3 2-16,-3 2 0 0,0-5 18 0,0 1 3 16,-3-4 1-16,3-2 0 0,-3 0-6 0,1 3-1 15,-1-9 0-15,0 4 0 0,0-1-25 0,0-5-6 16,0 0-1-16,3-5 0 0,3 5-25 0,-3-6 0 0,3 4 0 15,3-4 0 1,-3-2-31-16,3-2-11 0,3 2-2 0,0-3-1 16,3 1-61-16,0-1-12 0,3-2-2 0,0 0-1 15,3-6-106-15,-3 1-21 0,3-4-4 0</inkml:trace>
  <inkml:trace contextRef="#ctx0" brushRef="#br0" timeOffset="37769.4042">9375 17005 1224 0,'0'0'35'0,"0"0"7"0,0 0-34 0,0 0-8 0,0 0 0 0,0 0 0 16,0 0 100-16,0 0 19 0,0 0 3 0,0 0 1 16,0 0-54-16,6 5-10 0,-3-2-3 0,3 5 0 15,-6-8-27-15,3 5-5 0,0 3-2 0,0-3 0 16,-3-5-10-16,6 5-1 0,-6-5-1 0,6 6 0 16,0-4 6-16,0-2 0 0,-6 0 1 0,9 0 0 15,-3-5-1-15,3-3-1 0,-3 6 0 0,3-9 0 0,-3 3-6 0,2-3-1 16,-2 1 0-16,0-1 0 0,3-2-8 0,-3 0 12 15,0 5-12-15,-3-5 12 0,3 2-3 0,-3-2 0 16,0 0 0-16,-3-1 0 0,0 1-9 16,0 5 12-16,-3-2-12 0,0 4 12 0,0-2 0 15,0 3 1-15,0 2 0 0,-3 3 0 0,0 0 4 0,-3 3 1 16,3 2 0-16,0 3 0 0,0 3-18 0,1-1 0 16,-1 4 0-16,0 2 0 0,3-3 0 0,0 8 8 15,0-2 0-15,3 7-8 0,-3 0 20 0,6 1-4 16,-3 2 0-16,6-3 0 0,0 1-3 0,0-1-1 0,0-4 0 15,2-4 0-15,4 1-12 0,0-4 0 0,0-4 0 16,3-3 0 0,0 3-21-16,3-11-7 0,0 0-2 0,2-6-660 0,-2 1-132 0</inkml:trace>
  <inkml:trace contextRef="#ctx0" brushRef="#br0" timeOffset="41706.7777">10363 16949 1371 0,'0'0'30'0,"0"0"6"0,-5 3 2 0,5-3 1 0,-6 3-31 0,6-3-8 16,0 0 0-16,-3 5 0 0,3-5 79 0,0 0 14 15,0 0 3-15,0 0 1 0,0 0-30 0,0 0-7 16,0 0 0-16,0 0-1 0,0 0-16 0,6-5-3 16,-1 2-1-16,4-2 0 0,0-3 4 0,6-3 1 15,0 6 0-15,3-6 0 0,0 1-13 0,6-6-3 0,-1 0 0 16,4-3 0-16,3-2-15 0,0 3-3 15,0-4-1-15,-1 4 0 0,1-3-9 0,-6-3 12 0,3 3-12 16,-1-6 12-16,1 6-12 0,-3-3 0 0,3 3 0 0,0 3 0 16,-4-3-9-16,4 5 9 0,-3-6 0 15,0 9 0-15,-3 0-11 0,0 0 11 16,-4 0-10-16,1 2 10 0,0 0-23 0,-3 1 2 0,-3 2 0 0,0 3 0 31,-3-3-108-31,-3 2-22 0,0 6-4 0,-6 0-700 0</inkml:trace>
  <inkml:trace contextRef="#ctx0" brushRef="#br0" timeOffset="42018.3686">10390 16907 1754 0,'0'0'49'0,"0"0"12"0,-3 3-49 0,3-3-12 16,-3 5 0-16,3-5 0 0,-3 5 11 0,0 3-1 16,3-3 0-16,3 3 0 0,0 3-2 0,3-3-8 15,0 0 12-15,3 5-4 0,3-2 23 0,6 2 4 16,0 3 1-16,3 0 0 0,5-1 7 0,1 4 1 16,6-1 1-16,0 1 0 0,-1-3-19 0,1 5-4 15,-3-5-1-15,3 2 0 0,-4-2-3 0,4-2-1 16,-3-1 0-16,3 0 0 0,-1 0-17 0,-2 0 0 0,0 1 0 0,0-4 0 15,-4-2 0-15,1 5 0 0,-3-5 0 0,0 3 0 16,-3-6 0-16,-3 3 0 0,-1-3 0 0,-5-2-648 16,0 2-125-16</inkml:trace>
  <inkml:trace contextRef="#ctx0" brushRef="#br0" timeOffset="42672.2822">11670 16888 1494 0,'0'0'32'0,"0"0"8"0,0 0 0 0,0 0 3 0,0 0-35 0,3 6-8 0,0 2 0 0,0-3 0 16,0 3 0-16,0 2 8 0,3-2-8 0,0 6 8 15,0-6 6-15,3 5 1 0,-3 3 0 0,3-1 0 16,0-1 9-16,0 4 3 0,2 1 0 0,-2-3 0 15,0 2-10-15,3 1-1 0,-3-1-1 0,0-2 0 16,0-3 25-16,-3 1 6 0,3 1 1 0,0-4 0 16,-3 0 5-16,0-3 2 0,3-3 0 0,-3 3 0 15,-6-8-9-15,6 0-1 0,0 0-1 0,0 0 0 16,-6 0-5-16,5-3-1 0,1-7 0 0,-3 2 0 16,3-3-9-16,-3-2-3 0,0-3 0 0,3 0 0 15,-3-5 0-15,0 2 0 0,0-2 0 0,0 3 0 16,0-4-1-16,0 4-1 0,0-1 0 0,0 4 0 0,0-4-11 0,0 6-3 15,0 0 0-15,0 2 0 0,3 0-9 0,-3 1 0 16,0 2 0-16,3-3 8 0,-3 3-8 0,3 0-16 16,-3 0 4-16,3-2 1 15,0 5-37-15,0 2-8 0,3-2-2 0,-4-1 0 16,4 4-135-16,-3-1-27 0,3 0-6 0</inkml:trace>
  <inkml:trace contextRef="#ctx0" brushRef="#br0" timeOffset="43163.647">12212 16928 1537 0,'0'0'33'0,"0"0"7"0,0 0 2 0,0 0 2 0,0 0-35 0,-3-5-9 0,0-3 0 0,0 8 0 15,-3-3 41-15,3 1 7 0,-3-1 0 0,3-2 1 16,-3 5-14-16,0 0-3 0,0 0-1 0,0 0 0 15,3 5-4-15,-3-2-1 0,0 2 0 0,0 3 0 16,-2-3-11-16,2 6-3 0,0-1 0 0,0 1 0 16,0 2-12-16,-3 6 0 0,6-4 0 0,-3 4 0 15,0-1 0-15,3 4 0 0,0-4 0 0,3 3 9 16,0-2 0-16,3-1 0 0,-3-4 0 0,6 4 0 16,-3-5 3-16,3 1 0 0,-3-6 0 0,6 2 0 15,0-2-1-15,0-3 0 0,0-2 0 0,-1-3 0 16,1 5-3-16,0-10 0 0,3 5 0 0,-3-3 0 0,3-2 7 0,0 0 1 15,-3-1 0-15,0-1 0 0,3-7-8 0,-3 6-8 16,0-5 11-16,-3 0-11 0,2 0 10 0,-5-1-10 16,3-1 8-16,0 1-8 0,-3 1 8 0,0 0-8 15,0 0 0-15,0 5 8 0,-3-3-8 0,0 3 0 16,3 0 0-16,-3 8 8 0,0 0-8 0,0 0 0 16,0 0 0-16,0 0 8 0,0 0-8 0,0 0 0 15,-3 8 0-15,3-3 8 0,0 3-8 0,-3 6 0 16,3-1 0-16,-3 0 0 0,3 0 0 0,0 1 0 15,0-1-9-15,0 0 9 0,0-2 0 0,0 2-12 0,0-3 12 0,3-2-10 32,-3 0-19-32,3 0-4 0,3-2-1 0,0-1 0 15,0-5-50-15,3 2-11 0,0-2-1 0,0-2-464 16,0-3-92-16</inkml:trace>
  <inkml:trace contextRef="#ctx0" brushRef="#br0" timeOffset="43461.8252">12507 17058 1026 0,'0'0'22'0,"0"0"5"0,0 0 1 0,0 0 1 0,3 5-29 0,0 3 0 0,0 0 0 0,-1 2 0 16,1-2 50-16,0 3 4 0,-3 0 1 0,3-1 0 16,-3 3 8-16,3-5 1 0,0 6 1 0,-3-4 0 15,3-2 3-15,0 3 1 0,0-3 0 0,0 0 0 16,0-3-9-16,0 3-3 0,-3-8 0 0,0 0 0 16,0 0-2-16,0 0-1 0,0 0 0 0,0 0 0 15,0 0-6-15,3-6 0 0,0-1-1 0,3-7 0 0,-6 6-8 0,3-10-2 16,0 5 0-16,0-6 0 0,0-2-1 0,-3 2 0 15,3-7 0-15,3 7 0 0,-3-2-2 0,3 3-1 16,-3 2 0-16,0 0 0 0,3 3-21 0,-3 0-12 16,0 5 12-16,0 2-12 0,0-2 9 0,3 3-9 15,-3 2 0-15,-3 3 9 0,0 0-9 0,6 0 0 16,0-2 0-16,2 2 0 0,-2 0-15 0,3 2 5 16,0-2 1-16,0 3 0 15,3-3-25-15,-3 0-5 0,3 5-1 0,0-5-720 16,0 3-144-16</inkml:trace>
  <inkml:trace contextRef="#ctx0" brushRef="#br0" timeOffset="43932.2365">13248 16412 1569 0,'0'0'34'0,"0"0"7"0,-6 5 2 0,-3-2 2 0,3 2-36 0,0 1-9 15,-3-1 0-15,-3 3 0 0,3 0 56 0,-6 8 8 16,3 0 3-16,1-3 0 0,-4 11-14 0,0-1-2 16,0 7-1-16,0-1 0 0,3 2-6 0,-3 6 0 15,3-2-1-15,0 4 0 0,3 1-6 0,-2 0-1 16,2-3 0-16,3 3 0 0,0-3-8 0,0-3-3 15,3 6 0-15,0-3 0 0,3-3-17 0,3 6-8 16,0-8 0-16,0-1 8 0,3-4-8 0,0-1 0 0,3-5 0 0,-1 3 8 16,1-5-8-16,3-3 0 15,0-3-10-15,0-3 10 16,3-2-48-16,0 0-4 0,3-2-1 0,-3-1 0 16,5-5-120-16,-2 0-24 0,0-5-5 0</inkml:trace>
  <inkml:trace contextRef="#ctx0" brushRef="#br0" timeOffset="44210.8179">13388 16902 2066 0,'0'0'45'0,"-6"-3"10"0,0 0 1 0,3 1 3 15,3 2-47-15,0 0-12 0,0 0 0 0,0 0 0 16,0 0 0-16,0 8-14 0,3 2 3 0,0 1 1 15,6-1 2-15,-3 4 0 0,3-1 0 0,-1 0 0 0,4 0 22 0,-3 0 5 16,3 6 1-16,0 0 0 0,0-4 7 0,0 4 1 16,0 2 1-16,0-2 0 0,0-6-18 0,0 5-11 15,-1 1 12-15,4-6-12 0,-3 3 8 16,0-3-8-16,0 0 0 0,-3 1 0 0,3-4 0 0,0-2 0 16,-3-3-12-16,0 3 3 15,0-2-36-15,0-6-7 0,-9 0-2 0,5 0-559 16,-5 0-112-16</inkml:trace>
  <inkml:trace contextRef="#ctx0" brushRef="#br0" timeOffset="44451.3535">13593 16939 1746 0,'0'0'38'0,"-3"2"8"0,-3 9 2 0,0-3 1 0,0 5-39 0,0 0-10 0,-3 0 0 0,3 6 0 15,-3 0 59-15,1 2 9 0,-1 0 3 0,0 3 0 16,0-3-18-16,-3 3-3 0,3-3-1 0,0 5 0 16,-3-5-10-16,3-2-3 0,-3-1 0 0,0 4 0 15,3-6-15-15,0-1-3 0,1-4-1 0,2 0 0 16,0-6-17-16,3 5-17 0,0-7 3 0,3-3 1 16,0 0-63-16,0 0-13 0,0 0-3 0,9 0-540 15,2-3-109-15</inkml:trace>
  <inkml:trace contextRef="#ctx0" brushRef="#br0" timeOffset="44699.6032">13867 17182 1468 0,'0'0'32'0,"0"0"8"0,0 0 0 0,0 0 1 0,3 8-33 0,-3-3-8 16,3 6 0-16,0-1 0 0,-3 1 84 0,0 2 16 16,0 0 2-16,0 1 1 0,0 4-20 0,-3-2-4 15,3 0-1-15,-3-3 0 0,0 0-43 0,0 1-9 16,3-1-2-16,-3-5 0 0,3 2-24 0,0-2-9 16,0 0 0-16,0-8 0 15,3 6-147-15,-3-6-28 0,0 0-7 0</inkml:trace>
  <inkml:trace contextRef="#ctx0" brushRef="#br0" timeOffset="45050.1061">13864 16293 1753 0,'0'0'38'0,"0"0"8"0,0 0 2 0,6 8 2 0,0-3-40 16,6 3-10-16,0 5 0 0,0 1 0 0,2 4 10 0,4 3 0 16,6 3 0-16,0 3 0 0,3-1 5 0,2 6 1 15,1 2 0-15,3 6 0 0,0 5 17 0,-1 0 4 16,1 3 1-16,-3-4 0 0,0 1 19 0,-3 3 4 15,-4-3 1-15,1 0 0 0,-6 5-35 0,0-2-7 16,-3 2-2-16,-3-2 0 0,-3 2-2 0,-3-2-1 16,-1-9 0-16,-2 6 0 0,0-5-3 0,-3-3 0 15,0-2 0-15,0 2 0 0,0-3-28 0,0-2-7 0,-3-6-1 0,0-5-1004 16</inkml:trace>
  <inkml:trace contextRef="#ctx0" brushRef="#br0" timeOffset="45780.849">15370 16452 1470 0,'0'0'41'0,"0"-5"11"0,-3-3-42 0,3 8-10 16,-3-3 0-16,3 3 0 0,0 0 84 0,0 0 16 16,0 0 2-16,0 0 1 0,-6 3-43 0,3 5-8 0,0 2-1 0,0 1-1 15,0 2-25-15,0 3-5 0,3 2 0 0,-3 3-1 16,0 6-5-16,3 5-1 0,-3-1 0 0,3 4 0 15,-3-3-1-15,3 5 0 0,-3-3 0 0,0 0 0 16,0-2 9-16,0 0 2 0,3-6 0 0,-3 1 0 16,0-3-1-16,3-3 0 0,-2 0 0 0,2-3 0 15,0 1-6-15,0-3-2 0,0-3 0 0,0-2 0 16,0-3 0-16,0-3 0 0,0-5 0 0,0 0 0 16,0 0-2-16,0 0-1 0,0 0 0 0,2-5 0 15,4-3-3-15,0 0-8 0,0-5 12 0,0-1-4 16,0 1-8-16,3 0 0 0,0 2 0 0,-3-2 0 15,3 5 0-15,-3 3 0 0,3-3 0 0,3 3 0 16,-3-1-13-16,3 6 5 0,0 0 8 0,2 0-13 16,1 6 4-16,0-1 1 0,-3-2 0 0,0 2 0 0,0 3 8 15,3 5-13-15,-6-2 5 0,3 2 8 16,-6-5-11-16,2 5 11 0,-2 5-8 0,-3-4 8 0,0-1 0 0,-3 0 9 16,-3 6 0-16,0-6 0 0,0 3 15 0,-2 0 2 15,-4-3 1-15,3 0 0 0,-3-5 2 0,0 5 1 16,0-5 0-16,0-2 0 0,0 1-10 0,0-1-3 15,0-6 0-15,3 5 0 0,-3-2-17 0,0-1 0 16,3-4 0-16,0-1-9 16,0-2-49-16,1 2-10 0,2-7-1 0,0 4-1 15,0-2-146-15,3-5-28 0,3 0-7 0</inkml:trace>
  <inkml:trace contextRef="#ctx0" brushRef="#br0" timeOffset="46162.1285">15727 16870 1256 0,'0'0'28'0,"0"0"5"0,0 0 2 0,0 0 0 0,3 5-35 16,3 0 0-16,-6-5 0 0,3 8 0 0,3-2 80 0,-6 2 8 0,3 0 3 0,0 2 0 16,-3-2-13-16,3 3-2 0,-3-1-1 0,3 1 0 15,0 2-6-15,-3 6-1 0,3-6 0 0,0 5 0 16,-3-2-19-16,3-3-4 0,0 6-1 0,0-6 0 15,0 6-18-15,0-6-4 0,0-5-1 0,3 5 0 16,-3-8-13-16,3 1-8 0,-6-6 10 0,6 2-10 16,0-4 13-16,3-4-3 0,-4 1-1 0,1-8 0 0,3 0-1 15,0-1-8-15,-3-1 12 0,3-4-4 0,-3 3-8 0,3 0 0 16,-3-2 0-16,0 4-11 0,0 7 11 16,0-4-10-16,-3 3 10 0,0 3-10 0,-3 5 10 0,0 0 0 15,0 0 0-15,0 0 0 0,6 5 0 0,-3 3 0 16,0-3 8-16,3 8-8 0,-6 1 9 0,3-1-9 15,0 0 12-15,3 6-12 0,0-6 0 0,-1 0 0 16,1 6 0-16,0-6 0 16,3 0-20-16,0-5-8 0,0 0-2 0,3-3 0 15,3-5-67-15,0 0-14 0,3-2-2 0,-3-1-795 16</inkml:trace>
  <inkml:trace contextRef="#ctx0" brushRef="#br0" timeOffset="46380.9027">16275 16497 1364 0,'-6'13'30'0,"6"-5"6"0,-3 3 2 0,0 2 0 0,3 8-30 0,-3-3-8 0,0 9 0 0,0 5 0 16,0-3 45-16,-3 3 8 0,3-1 2 0,3 6 0 16,-3-2 33-16,0-4 8 0,3 1 0 0,-3 0 1 15,3-3-45-15,0-2-8 0,0 4-3 0,0-4 0 16,0-1-33-16,3-2-8 0,-3-3 0 0,6 0 0 15,-3-2-31-15,0-6-8 0,0 0-1 16,0-2-1-16,0-3-55 16,-3-8-12-16,0 0-1 0</inkml:trace>
  <inkml:trace contextRef="#ctx0" brushRef="#br0" timeOffset="46568.3094">16123 16857 1962 0,'0'0'43'0,"0"0"9"0,0 0 1 0,0 0 3 0,0 0-45 0,9 5-11 16,-3 0 0-16,3-5 0 0,0 0 41 0,3 0 7 16,0 3 0-16,3-3 1 0,-4-3 6 0,7 3 1 15,-3-5 0-15,3 5 0 0,0 0-40 0,3-5-7 16,0 5-1-16,-1-3-8 16,1 0-97-16,3 3-27 0,3-2-4 0,0 2-793 0</inkml:trace>
  <inkml:trace contextRef="#ctx0" brushRef="#br0" timeOffset="47304.4166">17796 16436 1911 0,'-3'-5'42'0,"-3"-1"9"0,0-2 1 0,0-2 2 0,-3-1-43 0,-3 1-11 15,3 2 0-15,0 0 0 0,0 0 76 0,1 0 12 0,2 3 4 0,-3 2 0 16,3-2-40-16,0 5-8 0,0 0-2 0,6 0 0 15,-3 8-17-15,0-3-3 0,0 5-1 0,6 1 0 16,0 5-21-16,3-3 0 0,0 6 0 0,9-3 0 16,0 5 0-16,5-3 0 0,4 6 0 0,3-3-8 15,6 3 8-15,-1 0 0 0,4 0-9 0,-3-1 9 16,0-1 0-16,-1-1 0 0,1 3 0 0,0-3 0 16,0-3 0-16,2 1 0 0,-2-3 0 0,0-3 0 15,0-2 0-15,-4 2 0 0,1 0 0 0,-3-5 0 16,-3 5 9-16,-3-5-9 0,-4-3 10 0,-2 9-10 15,-3-9 10-15,-3 3-10 0,-3-3 10 0,0 3-10 16,-3-3 12-16,-3 6-3 0,0-11-1 0,0 0 0 16,0 0 0-16,-6 3-8 0,-3 10 12 0,-3 0-4 15,0-2-8-15,-3 2 12 0,-2-5-12 0,-1 5 12 16,0 6-12-16,-3-6 10 0,-3 5-10 0,0-2 10 16,1 3-1-16,-1 2 0 0,-3-3 0 0,0 4 0 0,0-4 3 0,4 1 0 15,-4 4 0-15,0 7 0 0,-6 7 11 0,3-6 2 16,-5-17 1-16,5-1 0 0,-3 3-4 15,3-3-1-15,1 5 0 0,5-4 0 0,0 4-9 16,6-5-1-16,-3 3-1 0,7-3 0 0,-1-2-10 16,3 2 0-16,0-5-12 0,6-2 12 15,-3 1-34-15,3-1 1 0,6-6 0 0,0 0 0 16,0 0-110-16,0 0-21 0,0 0-5 0,9-8-536 16,0-3-107-16</inkml:trace>
  <inkml:trace contextRef="#ctx0" brushRef="#br0" timeOffset="48254.6708">19126 16870 1538 0,'0'0'44'0,"-3"-8"8"0,3 3-41 0,0-3-11 0,-2 0 0 0,2 2 0 0,0 6 42 0,0 0 6 16,0-5 2-16,0 5 0 0,0 0-20 0,0 0-4 16,0 0-1-16,2 0 0 0,4 8-7 0,3 3-2 15,-3-3 0-15,0 7 0 0,3-1 13 0,0 2 3 16,0 2 0-16,3 3 0 0,0-2-4 0,-3 7-1 16,3-2 0-16,0 3 0 0,0-6-11 0,-1 5-1 15,-2 1-1-15,3-6 0 0,0-3 5 16,0 1 1-16,0-6 0 0,-3 0 0 0,0 1 8 0,0-7 3 15,-3-1 0-15,0 2 0 0,-3-6 11 0,-3-2 2 16,0 0 1-16,0 0 0 0,9-5 4 0,-6 0 1 16,3-3 0-16,-1-5 0 0,-2-1-24 0,3-4-5 0,0-3-1 15,-3-3 0-15,3-3-3 0,3 6-1 0,-6-5 0 16,6 2 0-16,-3-3-16 0,0 6 0 0,0-2 8 16,0 7-8-16,3-8 9 0,-3 8-1 0,0-3-8 15,0 1 12-15,3 5-20 0,-3-6-5 16,0 6-1-16,-3 0 0 15,2 5-26-15,1-5-4 0,0 5-2 0,0-3 0 16,-3 6-131-16,3-1-27 0,0-2-4 0,-3 8-420 0,-3 0-84 0</inkml:trace>
  <inkml:trace contextRef="#ctx0" brushRef="#br0" timeOffset="48948.5785">19856 16910 1591 0,'0'0'35'0,"0"-8"7"0,-3 5 2 0,3-8 0 0,0 3-35 0,-3-2-9 16,3-3 0-16,-3 5 0 0,0 0 75 0,0-3 13 16,0 3 2-16,-3 3 1 0,-3 0-19 0,3 2-4 15,0-2-1-15,-3 5 0 0,0 0-18 0,3 5-3 16,-6 0-1-16,3 3 0 0,-2 5-22 0,-1 1-5 15,3-1-1-15,-3 0 0 0,6 6-9 0,-3-3-8 16,0 2 9-16,3 1-9 0,3 2 0 0,0-3 0 0,0 6 0 0,3-3 0 16,0 0 0-16,3-2 0 0,0-1 0 0,0 1 0 15,3-3 0-15,-3-3 0 0,6-2 0 0,-3-3 0 16,0-3 8-16,3-2-8 0,0 2 0 0,0-10 0 16,-1 2 11-16,4-2-11 0,-3-3 12 0,0-3-12 15,0-2 12-15,0-3-4 0,0-3 0 0,-3 1-8 16,3-1 0-16,-6 4 0 0,3-4 0 0,0 6 0 15,0 0 0-15,-3-1 0 0,-3 4 0 0,3-3 0 16,0 7 0-16,0-2 0 0,-3 6 10 0,0 2-10 16,0 0 0-16,0 0 0 0,0 0 8 0,0 0-8 15,0 0 0-15,0 0 0 0,0 2-10 0,0 9 10 16,0-3-10-16,0 5 10 0,0 0-10 0,0-2 10 16,3 2-11-16,-3 0 11 0,3 1-12 0,0-4 12 15,3 1-31-15,0 2 1 0,-1-5 0 0,1 2 0 16,3-2-31-16,0 3-7 0,3-3 0 0,0 0-1 15,-3-3 21-15,6 0 4 0,-3-2 0 0,0 2 1 0,0 1 28 0,0-4 6 16,-4 4 1-16,4-1 0 0,0-2 27 0,-6 2 5 16,3 3 2-16,-3-3 0 0,0-5 10 0,0 8 1 15,-6-8 1-15,0 0 0 0,3 5 6 0,-3-5 2 16,0 0 0-16,0 0 0 0,0 0-2 0,0 0-1 16,0 0 0-16,0 0 0 0,6-5-6 0,-3-3-1 15,-3 0 0-15,3-2 0 0,-3-6-4 0,0 2-2 16,0-4 0-16,-3-1 0 0,3-2 3 0,0-3 1 15,0 9 0-15,0-9 0 0,3 8-1 0,0 0 0 16,0 3 0-16,3 0 0 0,0-1-16 0,0 6-3 16,0-2-1-16,3 2 0 0,2 3-13 0,-2-3 0 0,3 2 0 0,0 4 0 15,3-4 0-15,-3 6-10 0,3 0 10 0,0-2-12 32,0 2-36-32,0-3-8 0,-4 3-2 0,4 0 0 15,0 0-154-15,0 0-30 0,0 0-6 0</inkml:trace>
  <inkml:trace contextRef="#ctx0" brushRef="#br0" timeOffset="49362.0949">20755 16417 1720 0,'0'0'38'0,"0"0"8"0,0 0 2 0,0 8 0 0,0 3-39 0,0 0-9 15,-3-1 0-15,0 6 0 0,-3 0 60 0,0 5 11 16,0 5 1-16,-3 1 1 0,-3 5 1 0,-3 7 0 0,-3 6 0 0,0 0 0 16,-2 0-18-16,2 0-4 0,0-2-1 0,0-4 0 15,3 1-12-15,0 2-3 0,3 3 0 0,0-5 0 16,6 0-15-16,0-1-3 0,6-7-1 0,0 3 0 16,3-9-17-16,6 0 0 0,0-2 0 0,3-3-9 31,3-2-37-31,3-1-7 0,6-4-2 0,0-1 0 15,-1-5-128-15,4 2-25 0,0-7-6 0</inkml:trace>
  <inkml:trace contextRef="#ctx0" brushRef="#br0" timeOffset="49680.0232">21091 16883 1789 0,'-15'-8'39'0,"15"8"8"0,0 0 1 0,0-3 4 0,-6-2-42 0,6 0-10 16,0 5 0-16,0 0 0 0,0 0 34 0,0 0 5 16,0 0 1-16,0 0 0 0,3 8-4 0,0 2-1 15,0-2 0-15,3 11 0 0,0-3-3 0,3 2 0 16,-3 1 0-16,0 7 0 0,3 1 3 0,-3 4 0 15,3-4 0-15,-3 5 0 0,3-6-14 0,-1 1-2 16,1-1-1-16,0-2 0 0,0-3-18 0,3-2 0 16,-3-4 0-16,3 4 0 0,-3-1-8 0,0-4-9 0,0-1-2 15,-3 0 0 1,3-5-29-16,-9-8-7 0,0 0-1 0,12 5-592 0,2 3-118 16</inkml:trace>
  <inkml:trace contextRef="#ctx0" brushRef="#br0" timeOffset="49916.7653">21249 16835 1918 0,'0'0'42'0,"0"0"9"0,-3 8 1 0,-6 0 3 0,0 3-44 0,0-1-11 0,-3 6 0 0,0-2 0 15,3 7 76-15,-3-3 14 0,0 1 2 0,-2 7 1 16,-1 1-33-16,0 4-6 0,-3-4-2 0,3-1 0 15,-3 1-11-15,3-1-2 0,0-2-1 0,-2-3 0 16,5 0-13-16,-3-2-2 0,3-1-1 0,3 1 0 0,0-3-22 16,0-3 0-16,3-2 0 0,3-3 0 15,0 2-68-15,-3-7-8 0,6-3-1 0,0 0-660 16,0 0-132-16</inkml:trace>
  <inkml:trace contextRef="#ctx0" brushRef="#br0" timeOffset="50382.0248">21439 17169 1735 0,'0'0'38'0,"0"0"8"0,0 0 2 0,-6 0 0 0,0 0-38 0,6 0-10 0,0 0 0 0,0 0 0 15,3-8 65-15,0 3 11 0,0-1 3 0,3 1 0 16,3 2-32-16,-3-2-7 0,3 0 0 0,0 2-1 16,3-2 0-16,0 2 0 0,-3-2 0 0,3 0 0 15,-3 5-23-15,2 5-5 0,-2-2-1 0,-3-1 0 16,3 1-10-16,-3-3 8 0,-6 0-8 0,3 10 8 15,-3-2-8-15,3 0-17 0,-6 3 4 0,3 2 1 0,-3-5 0 0,-3 5 0 16,-3 1 0-16,0-1 0 0,3-3 12 0,-2 4 16 16,-1-1-3-16,-3 0-1 0,6-5 28 0,-6 5 6 15,3 0 1-15,0 1 0 0,3-6-37 0,0 2-10 16,3-2 0-16,-3 3 0 0,3-9 0 0,0 9 0 16,3-11 0-16,3 8 0 0,-3-8 9 0,9 5-9 15,0 0 12-15,0-2-12 0,3-3 12 0,0 0-4 16,0 0 0-16,0 0-8 0,2-3 0 0,1 3-9 15,0-2-1-15,0-1 0 16,-3-2-41-16,6 5-8 0,-3-5-1 0,3 2-642 16,2-8-128-16</inkml:trace>
  <inkml:trace contextRef="#ctx0" brushRef="#br0" timeOffset="50710.7325">21793 16063 1890 0,'-8'-16'41'0,"8"16"9"0,0-8 2 0,0 3 1 0,-6 2-42 0,6 3-11 0,6-3 0 0,-6 3 0 15,0 0-12-15,8 6-5 0,4-1-1 0,0 3 0 16,0 5 18-16,6 0 9 0,0 9-1 0,0 1 0 15,3 12 23-15,-1-1 4 0,1 1 1 0,0 4 0 16,3 1-11-16,-3 0-1 0,0 5-1 0,-1 5 0 16,-2-2-13-16,0 4-2 0,-3 4-8 0,3 0 12 0,-6-6 4 0,0-3 1 15,-3 4 0-15,-3-4 0 0,-3 4 9 0,0-4 2 16,-3 6 0-16,-3-3 0 0,-6 1-12 0,0-4-3 16,-3 1 0-16,0-3 0 0,-6 0-13 0,-3 8 0 15,0 0 0-15,1-3-684 16,-4 3-132-16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19:09:39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5128 2699 1321 0,'0'0'28'0,"0"0"7"0,0 0 1 0,0 0 2 0,0 0-30 0,0 0-8 0,0 0 0 0,0 0 0 15,0 0 64-15,0 0 11 0,0 0 2 0,0 0 1 16,0 0-22-16,0 0-5 0,0 0-1 0,6 2 0 16,-3 4 8-16,3-4 2 0,-3 4 0 0,3-1 0 15,-4 8-8-15,1-8-2 0,0 6 0 0,3 5 0 16,-6 2-15-16,0 4-3 0,0 4-1 0,-6-7 0 16,3-1-10-16,-2 6-1 0,2 0-1 0,-6 5 0 15,3-3 1-15,-3 3 0 0,0 0 0 0,-3-2 0 16,0 5-3-16,0-3 0 0,0 0 0 0,0 0 0 15,3-3-1-15,-3 1-1 0,3-6 0 0,1 3 0 0,-1 0-7 16,6 0-8-16,-6-11 11 0,0 3-11 0,6 2 0 0,0-5 0 16,0 1 0-16,0-4 0 0,0-5-12 0,0 3-8 15,0-8-3-15,3 3 0 16,-3 0-67-16,6-6-14 0,-3-5-2 0,0 0-566 16,6-8-112-16</inkml:trace>
  <inkml:trace contextRef="#ctx0" brushRef="#br0" timeOffset="512.5051">5044 2707 1760 0,'0'0'39'0,"0"0"8"0,0 0 1 0,0 0 1 0,0 0-39 0,0 0-10 16,0 0 0-16,0 0 0 0,0 0 94 0,0 0 17 15,0 13 3-15,0-13 1 0,0 13-57 0,3 0-11 0,-3 1-3 0,3-1 0 16,-3 0-21-16,0 0-5 0,0-2-1 0,0 5 0 15,0 2-8-15,0-2-1 0,0 5-8 0,0 0 12 16,0 1-3-16,0-1-1 0,-3 0 0 0,3 0 0 16,0 6 1-16,3-9 0 0,-6 1 0 0,3-1 0 15,0 6-9-15,3-5 12 0,0 2-12 0,0-3 12 16,0-2-12-16,3-3 0 0,0 3 0 0,0-8 8 16,3 0-8-16,0-3 0 0,0 3 0 0,0-2 0 15,0-1 0-15,3-5 0 0,0 0 0 0,-1 0 0 16,1-5 0-16,-3-1 0 0,3-4 0 0,0-4 0 15,0 1 0-15,0 0 0 0,0-3 8 0,0 0-8 16,0 0 9-16,-3 1-9 0,2-9 10 0,-2 3-10 0,0-1 11 0,-6-1-11 16,0 1 12-16,3 1-12 0,0 0 8 15,-3 5-8-15,0-10 0 0,0 7 0 0,0 3 0 16,-3 0 0-16,3 9 0 0,-3-4 0 0,3 3 0 0,-3 3 0 16,0 5 0-16,-3-3 0 0,3 3-8 0,0 0 8 15,0 0-13-15,0 5 5 0,0 3-3 0,0 6 0 16,0-4 0-16,3 3 0 0,-3 8 11 0,3-5 0 15,-3 3 0-15,0 2 8 0,3 3 1 0,-3-3 1 16,0 3 0-16,0-6 0 0,0 4-10 0,3-1 12 16,-3-3-12-16,3 3 12 0,0-2-12 0,0-3 0 15,3-3 0-15,0-5 0 16,0-3-20-16,0 3-5 0,3 5-2 0,3-13 0 16,-1 0-115-16,1 0-23 0,0-8-5 0,6 3-457 15,-3-3-91-15</inkml:trace>
  <inkml:trace contextRef="#ctx0" brushRef="#br0" timeOffset="763.6309">5592 2905 1967 0,'-3'-26'56'0,"3"26"12"0,0 10-55 0,0-10-13 0,0 0 0 0,3 3 0 15,-3-3 52-15,0 0 8 0,0 0 2 0,9 3 0 16,-3-3 2-16,6 0 0 0,0-6 0 0,0 6 0 15,0-5-31-15,5 2-5 0,-2 1-2 0,0-4 0 16,0 1-8-16,0 0-2 0,0 0 0 0,0-1 0 16,0 4-16-16,2-4 0 0,-2 6 8 0,0-8-8 15,-3 6 0-15,3-1 0 0,-3 3 0 0,0-5 0 0,-3 2 0 0,0 0 0 16,0 1-12-16,0 2 3 16,-1 0-104-16,-8 0-21 0,0 0-4 0,6-5-514 15,-6 5-104-15</inkml:trace>
  <inkml:trace contextRef="#ctx0" brushRef="#br0" timeOffset="946.353">5702 3027 2023 0,'0'21'44'0,"0"-13"10"0,0-8 2 0,0 0 0 0,6 5-44 0,0 1-12 0,-6-6 0 0,6 2 0 16,3 1 90-16,0-3 16 0,0 0 3 0,-9 0 1 15,12-3-42-15,0 1-8 0,0-1-1 0,-1 0-1 16,1 1-40-16,0-1-8 0,0 0-2 0,3 1 0 31,0 2-84-31,-3-3-16 0,0 0-4 0,0 1-988 0</inkml:trace>
  <inkml:trace contextRef="#ctx0" brushRef="#br0" timeOffset="1935.0539">6798 2662 1162 0,'0'0'25'16,"0"0"6"-16,0 0 1 0,0 0 1 0,0 0-33 0,0 0 0 0,0 0 0 0,0 0 0 0,0 0 99 0,5-6 13 15,-5 6 2-15,0 0 1 0,0 0-15 16,6-2-2-16,0-4-1 0,-6 6 0 16,0 0-29-16,0 0-7 0,0 0-1 0,6 0 0 15,-6 0-24-15,0 0-4 0,0 0-2 0,0 0 0 0,0 6-4 0,-3 4-1 16,-3-2 0-16,0 3 0 0,1 5-16 0,2 0-9 15,-6 2 10-15,-3 9-10 0,0-4 0 0,3 1 0 16,3 0 0-16,0 3 0 0,-3-1 0 0,0 6 0 16,3-6 0-16,3 1 0 0,3-1 0 0,-3-2-10 15,0-3 10-15,3 0-8 0,6 0 8 0,3-5 0 16,-6 3 0-16,3-6-8 0,0 0 8 0,6-2-10 16,0-6 10-16,0 0-10 0,0-2 10 0,0-3 0 15,2-5 0-15,1-1-8 0,-3-1 8 0,6-4 8 0,-6-2-8 0,3 2 11 16,-3 1 10-16,3-6 3 0,-6-3 0 0,-1 3 0 15,4 3-11-15,-6 0-1 0,-3 2-1 0,3 1 0 16,-3-6-2-16,0 5 0 0,-3 3 0 0,0 3 0 16,0 0-9-16,0 5 12 0,0 0-12 0,-6-3 12 15,3 0-12-15,3 3 0 0,0 0-12 0,0 0 12 16,-6 11-23-16,3 0 3 0,0-1 1 0,3 3 0 16,3 1 9-16,-3-1 2 0,3 0 0 0,0 0 0 15,3 1 8-15,0-1-8 0,0-3 8 0,3 4-8 16,3-4 8-16,-3 1-10 0,0-6 10 0,0 3-10 15,0-5 10-15,3-1 0 0,0-2 0 0,-1-2 0 16,-2-1 15-16,3-5 5 0,9 3 0 0,-9-8 1 16,0 2 15-16,0-5 2 0,-3-2 1 0,3-1 0 15,3-2 13-15,-7-6 2 0,-2 1 1 0,0-1 0 16,0 1-5-16,-6 0-1 0,-6 2 0 0,3 0 0 0,-3 0-13 16,3 6-4-16,-5-4 0 0,2 1 0 0,-6 5-16 0,6-2-3 15,-3-1-1-15,0 3 0 0,0 1-12 0,0 7 0 16,0 0-9-16,6 0 9 15,0 2-77-15,-3-1-10 0,3 7-1 0,3 0-772 16,0 0-153-16</inkml:trace>
  <inkml:trace contextRef="#ctx0" brushRef="#br0" timeOffset="2193.9622">7336 3000 1897 0,'0'27'41'0,"0"-27"9"0,0 0 2 0,0 0 2 0,0 13-43 0,-3-5-11 0,-3 3 0 0,0 2 0 16,3-3 73-16,-3 6 13 0,4 3 2 0,-4-6 1 15,-3 6-22-15,3-4-5 0,3 4-1 0,0-1 0 16,0 4-20-16,3-9-4 0,-3 0-1 0,6 0 0 15,-3-2-36-15,3 2 0 0,-3 0 0 0,3 1-756 16,6-6-155-16</inkml:trace>
  <inkml:trace contextRef="#ctx0" brushRef="#br0" timeOffset="2732.2124">7563 2604 1868 0,'0'0'41'0,"0"0"9"0,0 0 2 0,2 7 0 0,1 4-42 0,0-6-10 0,0 9 0 0,3-4 0 16,3 1 47-16,-3 5 7 0,0-1 2 0,3 4 0 16,0 5-28-16,3 0-6 0,3-1-1 0,-3-1 0 15,-3 4 5-15,3-7 1 0,2-1 0 0,1 3 0 0,0 0-10 0,-3-2-1 16,0-6-1-16,3 3 0 0,-6 0-15 0,3-3 11 15,-3 0-11-15,0 1 10 0,0-6-10 0,0-1 10 16,-4 4-10-16,1-6 10 0,0 1-10 0,-3-1 0 16,-3-5 0-16,0 0 0 15,3 8-52-15,-3-8-4 0,0 0 0 0,0 0-598 16,0 0-120-16</inkml:trace>
  <inkml:trace contextRef="#ctx0" brushRef="#br0" timeOffset="2985.8301">7836 2590 1690 0,'-6'-8'48'0,"6"8"11"0,0 8-47 0,-3 0-12 0,0-5 0 0,-2 5 0 16,2-3 92-16,3 6 17 0,-3-1 3 0,-3-2 1 16,0 3-19-16,3-1-4 0,0 4-1 0,-3 1 0 15,0 4-31-15,0 2-6 0,0 6-2 0,-3-9 0 16,3 9-14-16,-6-9-2 0,3 9-1 0,0-4 0 15,0 6-16-15,0-2-3 0,-6-3-1 0,4 0 0 16,8-6-13-16,-3 1 0 0,-3-4 8 0,3 4-8 16,0-3 0-16,0 2-16 0,0-2 3 0,0-10 1 15,3 2-96-15,0-1-20 0,3 1-3 16,0-8-580-16,0 0-116 0</inkml:trace>
  <inkml:trace contextRef="#ctx0" brushRef="#br0" timeOffset="3258.5436">8030 2932 1784 0,'3'-22'51'0,"-3"22"10"0,0 0-49 0,0 0-12 0,3 8 0 0,0 3 0 16,-3 2 85-16,3-8 15 15,-3 6 2-15,3 2 1 0,0 3-12 0,-3 0-3 16,3 0 0-16,0 0 0 0,-3 0-22 0,0 0-5 16,0-3-1-16,-3 5 0 0,0-2-24 0,0 0-4 15,3 0-2-15,-3 0 0 0,6 2-30 0,-3-2 0 16,0-3 0-16,0 1 0 16,0-1-83-16,0-8-22 0,3 6-5 0,0-3-994 0</inkml:trace>
  <inkml:trace contextRef="#ctx0" brushRef="#br0" timeOffset="3792.6041">8869 2648 1868 0,'0'0'41'0,"0"0"9"0,0 6 2 0,0 2 0 0,0 2-42 0,0 1-10 0,0-1 0 0,0 4 0 16,0 2 68-16,0 2 12 0,-3 1 3 0,3 2 0 16,-3 3-35-16,3-3-8 0,0 3 0 0,-3-1-1 15,0 6-12-15,3-7-3 0,0-1 0 0,0-3 0 16,0-2-15-16,0 5-9 0,0-7 10 0,3-1-10 16,-3 0 0-16,0-2 0 0,0 2 0 0,3-8 0 15,-3 3-24-15,0-3-7 0,0 3-1 0,0-8-1 16,0 0-125-16,0 0-25 0,0 0-5 0</inkml:trace>
  <inkml:trace contextRef="#ctx0" brushRef="#br0" timeOffset="3996.1679">8688 2863 2030 0,'0'8'44'0,"0"-3"10"0,0-5 2 0,0 0 1 0,6 3-45 0,0-1-12 16,0 1 0-16,2-3 0 0,4 0 77 0,0 0 14 15,-3 0 2-15,6-3 1 0,0-2-40 0,3 2-8 16,-6-5-2-16,6 3 0 0,-4 3-26 0,4-6-6 16,0 5 0-16,3 0-1 0,-3-5-11 0,3 3 0 15,-6-3 0-15,-1 3 0 16,1 5-77-16,3-8-18 0,0 3-3 0,3-1-944 0</inkml:trace>
  <inkml:trace contextRef="#ctx0" brushRef="#br0" timeOffset="4767.4962">9715 2543 1627 0,'0'0'46'0,"0"0"10"0,0 0-44 0,0 0-12 16,0 0 0-16,0 8 0 0,-6-3 62 0,3 3 10 0,-3 0 3 0,0 0 0 16,0 8-19-16,-3-3-4 0,3-8-1 0,-3 8 0 15,0 8-23-15,0-5-4 0,0 6 0 0,0 1-1 16,-3 1-5-16,6 3-1 0,0-4 0 0,0 4 0 15,1-1-8-15,-1-2-1 0,3 5-8 0,6-8 12 16,0 1-12-16,3-4 9 0,-1-2-9 0,1 0 8 16,3-3-8-16,0-2 0 0,0-3 0 0,0 0 0 15,0-1 12-15,3-4-4 0,3-3 0 0,-3-3 0 16,0 1 18-16,3-6 3 0,-1-3 1 0,1 3 0 16,0-5-2-16,0-3 0 0,0-2 0 0,0-1 0 15,-3 1-8-15,-3 4-3 0,0 1 0 0,-3-5 0 0,-3 5-5 16,2 5-2-16,-5 2 0 0,3-2 0 15,-3 3-1-15,0 5 0 0,0 0 0 0,-3 0 0 0,3 0-9 0,-5 0 0 16,5 0 0-16,-3 5 0 0,0 3-11 0,0 0-1 16,0 3 0-16,0-1 0 0,3 6 12 0,3-3-12 15,0-5 12-15,3 3-12 0,0 2 12 0,-1-2 0 16,1-3-9-16,3-3 9 0,3 3-10 0,0-5 10 16,3 2-13-16,0-5 5 0,-3 0 8 0,3-5 0 15,3-3 0-15,-4 2 0 0,1 1 10 0,0-3 4 16,0-5 1-16,0-8 0 0,-3 2 15 0,0 1 3 15,-3-3 1-15,0 2 0 0,-3-7 13 0,-3 4 2 16,-3 4 1-16,0-1 0 0,-3-2-6 0,-6 3-2 0,-3-3 0 16,0 2 0-16,-3 0-11 0,0 1-3 15,0 2 0-15,0 3 0 0,0 0-28 0,4-1 8 0,-1 4-8 16,-3-1 0 0,3 9-26-16,3-6-8 0,0 2-2 0,9 6 0 15,0 0-174-15,0 0-35 0,-6 8-7 0</inkml:trace>
  <inkml:trace contextRef="#ctx0" brushRef="#br0" timeOffset="5255.0192">10093 2955 2178 0,'0'0'48'0,"3"6"9"0,-3-6 3 0,6 2 1 0,-3-2-49 0,2-2-12 16,-2-1 0-16,3-2 0 0,3-1 54 0,-3 1 8 15,3 5 2-15,0-8 0 0,0 8-37 0,-3-2-7 16,3-1-2-16,0 3 0 0,-3-5-18 0,3 10 8 15,0-5-8-15,-3 5 0 0,0-2 10 0,0 2-10 16,-1-2 8-16,-2 2-8 0,3 3 12 0,-6-3-2 0,3 3-1 0,-3 3 0 16,-3-1 3-16,0 4 1 0,-3-4 0 0,1 1 0 15,2 5-3-15,-3-3-1 0,-3 0 0 0,0 0 0 16,3-5 1-16,-3 3 0 0,3 0 0 0,0-4 0 16,-3 4 2-16,3 0 1 0,3-3 0 0,-3 2 0 15,3-2-1-15,0 0-1 0,3-8 0 0,0 0 0 16,0 0 0-16,0 0 0 0,0 0 0 0,6 5 0 15,0 1 9-15,0-4 1 0,-6-2 1 0,12-2 0 16,-3-1 2-16,3 0 1 0,-3 3 0 0,3-2 0 16,-3 2-11-16,-1 0-2 0,-2 0-1 0,3 0 0 15,0-3-11-15,0 3 0 0,0 3 0 0,3-1 0 16,0-2-104-16,-3 0-12 0,3 0-4 0,3 0-688 16,0 3-137-16</inkml:trace>
  <inkml:trace contextRef="#ctx0" brushRef="#br0" timeOffset="5750.0782">10488 2537 1870 0,'-8'3'53'0,"8"-3"11"0,0 0-51 0,0 11-13 0,0-3 0 0,0 2 0 16,0 3 25-16,6 1 3 0,-4 1 0 0,7 9 0 15,-3-5 10-15,6-1 2 0,0 3 1 0,3 6 0 16,0-9-5-16,0 6-2 0,3-3 0 0,0 3 0 15,-1 0-10-15,1-5-3 0,0-1 0 0,-3-2 0 16,0 2-9-16,0 1-3 0,3-6 0 0,-6-2 0 16,-1-1-9-16,1 4 10 0,0-4-10 0,-6-2 10 15,3-3-10-15,-3 3 12 0,3-2-12 0,-6 2 12 16,-3-8-24-16,0 0-5 0,0 0-1 0,0 0-659 16,0 0-132-16</inkml:trace>
  <inkml:trace contextRef="#ctx0" brushRef="#br0" timeOffset="6000.1631">10798 2537 1630 0,'0'0'36'0,"-3"6"7"0,-3 2 1 0,3 5 3 0,-6-5-38 0,3 5-9 0,-3 0 0 0,0 3 0 15,-3 5 71-15,4-2 12 0,-4 2 2 0,3 3 1 16,0 2 3-16,-3 1 1 0,0 2 0 0,3 0 0 15,-3-3-10-15,0 1-1 0,0-1-1 0,0 1 0 16,6-1-41-16,-2-5-8 0,-1 1-1 0,0-4-1 16,3 1-27-16,0-1 0 0,0-5 8 0,3 3-8 15,0-3 0-15,0 3-16 0,3-10 4 0,3 2 1 16,-3-8-122-16,0 0-25 0,6 2-5 0</inkml:trace>
  <inkml:trace contextRef="#ctx0" brushRef="#br0" timeOffset="6483.3598">10902 2921 1914 0,'0'0'54'0,"0"-5"13"0,0 5-54 15,0 0-13-15,0 0 0 0,3 0 0 0,0-8 90 0,0 5 15 16,0-5 3-16,0 6 1 0,3-4-39 0,0 6-8 16,0-5-2-16,3 2 0 0,-6 3-35 0,6 0-7 15,0 0-2-15,-3 3 0 0,0 2-8 0,3-5-8 16,-1 3 9-16,-2 0-9 0,0 4 10 0,0-1-10 0,0 2 10 0,0 0-10 16,-3 0 15-16,3 2-3 0,-6-5-1 0,3 6 0 15,-3 0 2-15,0-1 1 0,-3 3 0 0,0-2 0 16,-3 0-4-16,0 2-1 0,3 3 0 0,-6-3 0 15,0 3-1-15,-2-3 0 0,2 0 0 0,-3 3 0 16,0 0-8-16,0-3 0 0,3 0 9 0,-3 1-9 16,3-4 0-16,0 1 0 0,3-3 0 0,0-3 8 15,6-5-8-15,-3 5 0 0,3-5 0 0,0 0 0 16,0 0 0-16,0 0 0 0,0 0 0 0,9 0 8 16,0 0 3-16,3-5 1 0,3 2 0 0,-3-2 0 15,0 0 4-15,6 0 0 0,-6-1 1 0,5 1 0 16,-5 0-5-16,3 2 0 0,0 0-1 0,-3 1 0 15,3 2-11-15,-3-3 0 0,0 0 9 0,0 3-9 16,-3 0 0-16,2 0 9 0,-2-2-9 0,3 2 0 16,0 0 0-16,0 2 0 0,0-2 0 0,0 0-12 15,0 0-36-15,0 0-8 0,0 3 0 0,-3 0-1161 16</inkml:trace>
  <inkml:trace contextRef="#ctx0" brushRef="#br0" timeOffset="163407.26">13831 13025 831 0,'0'0'18'0,"0"0"4"0,-6-5 1 0,0 5 1 0,0-2-24 0,6 2 0 0,-6 0 0 0,0 0 0 15,6 0 34-15,-3 0 2 0,3 0 1 0,-6 0 0 16,6 0-13-16,-5 0-4 0,5 0 0 0,-6 2 0 16,6-2-4-16,0 0-2 0,-6 0 0 0,6 0 0 15,0 0 2-15,-6 3 1 0,6-3 0 0,0 0 0 16,0 0 5-16,0 0 1 0,0 0 0 0,0 0 0 16,0 0 16-16,0 0 3 0,0 0 1 0,0 0 0 15,0 0 9-15,0 0 3 0,0 0 0 0,0 0 0 16,0 0 0-16,0 0 0 0,0 0 0 0,0 0 0 15,0 0-20-15,-3 5-4 0,3-5-1 0,-3 8 0 16,3 0-5-16,0 0-1 0,0 0 0 0,0 2 0 0,0-2-2 0,3 3-1 16,0-3 0-16,-3 5 0 0,3-2-3 15,3-1-1-15,-3 1 0 0,3 2 0 0,-1 0 0 0,1-2 0 16,0-1 0-16,0 4 0 0,3-1-8 0,3-2-1 16,-3-1-8-16,0 1 12 0,0-1-12 0,3 1 0 15,-3-1 8-15,0 4-8 0,3-1 0 0,-3-3 11 16,-1 1-11-16,4-3 10 0,0 3-10 0,0 2 10 15,0-3-10-15,0 1 10 0,3 0-10 0,0-1 8 0,3 1-8 16,-1-1 8-16,1 1-8 0,0-1 0 0,3 4 0 0,0-1 0 16,0-2 0-16,3-1 0 0,-4 1 0 0,4-1 0 15,0 1 0-15,0-3 0 0,-3 2 0 0,-1-2 8 16,1 0-8-16,0 3 0 0,0-3 0 0,0 0 0 16,-3 0 0-16,3 0 0 0,-1 0 0 0,1-1 0 15,3 1 0-15,0-2 0 0,0-1 0 0,2 0 0 16,4 1 0-16,-3-1 0 0,3 0 0 0,0-2 0 15,-1-1 0-15,1 1 0 0,0 0 0 0,-3-3 0 16,-4 2 0-16,4-2 0 0,0 0 0 0,0-2 8 16,3 2-8-16,-1-3 0 0,1 0 9 0,3 1-9 15,0-1 0-15,2 1 8 0,1-4-8 0,0 1 0 16,-4 0 0-16,-2-1 8 0,0 1-8 0,0 0 0 16,0-3 0-16,-4 3 0 0,7-3 0 0,0 2 0 0,0-2 0 15,2-2 0-15,1 2 0 0,0 0 8 16,2-3-8-16,1 1 0 0,-6-1 0 0,0 1 0 0,-1-1 0 15,1 0 0-15,0-2 0 0,3 0 0 0,-1 2 0 0,4 1 8 16,3-1-8-16,-1 3 8 0,1-2-8 0,0 2 0 16,-7 2 0-16,1 1 8 0,0-3-8 0,-3 3 0 15,2 2 0-15,1-2 0 0,3 2 0 0,-1-2 0 16,4 5 0-16,3-3 0 0,-4 1 0 0,4 2 0 16,-6-3 0-16,-1 0 0 0,-2 1 0 0,0 2 0 15,2-3 0-15,1 3 0 0,3 0 0 0,0 3 0 16,-1-3 0-16,1 5 0 0,0-2 0 0,-4-1 0 15,1 1 0-15,-3 2 0 0,-1 1 0 0,-2-1 8 0,6 3-8 16,0 0 0-16,2 0 0 0,1 0 0 16,0 0 0-16,2 2 0 0,1 1 0 0,-6-3 0 15,-4 2 0-15,1 1 0 0,0-1 0 0,2-2 8 0,-2 6-8 0,6-4 0 16,-1 1 0-16,1 2 0 0,3-2 0 0,-4 2 0 16,1 0 0-16,-3-2 0 0,-3 2 0 0,-4-3 0 15,4 4 0-15,3-4 0 0,-4 4 0 0,-5-7 0 16,6 1 0-16,0 3 0 0,-7 0 0 0,7-4 0 15,-6 4 18-15,-3 0-1 0,2-3 0 0,-2 2 0 16,-3 1 9-16,3-1 2 0,-3 1 0 0,2-3 0 16,-5 2-8-16,0-2-2 0,0 3 0 0,0-3 0 15,0 2-5-15,-1 1-1 0,-8-6 0 0,3 3 0 16,-3-2-4-16,-3-1 0 0,0 0-8 0,0 0 12 16,-3 1-12-16,0-4 0 0,-6-2 0 0,6 3 0 15,0-3-48-15,0-3-4 0,0 3 0 0,3-2-694 16,-4-4-139-16</inkml:trace>
  <inkml:trace contextRef="#ctx0" brushRef="#br0" timeOffset="164368.1863">19046 13891 1735 0,'0'0'38'0,"0"0"8"0,0 0 2 0,-6-3 0 0,3-2-38 0,-3 2-10 0,3-2 0 0,-3-1 0 15,3 4 56-15,3 2 8 0,0-5 3 0,0-3 0 16,0 2-28-16,0 1-6 0,3 0-1 0,3-1 0 0,0-2-24 0,0 3-8 16,3-3 0-16,0 3 0 0,3-3 8 0,3 0-8 15,0-2 0-15,3-1 0 0,2 0 10 0,1 1-10 16,0-3 8-16,0-1-8 0,3 1 0 0,2 0 8 16,-2 0-8-16,3-1 0 0,-3 1 8 0,3 0-8 15,-1 2 0-15,1-2 8 0,3 3-8 0,0-1 0 16,0 0 0-16,-1 3 0 0,4 0 0 0,0 1 0 15,0-1 0-15,-1 2 0 0,1 1 0 0,0 0 0 16,2-1 0-16,-2 1 0 0,0 3 0 0,0-4 0 16,2 4 0-16,1-1 0 0,0 0 0 0,3 1 0 15,-4 2 0-15,1 2 0 0,-3-2 0 0,2 3 0 0,-2 0 0 0,-3-1 0 16,3 1 0-16,-4 2 0 0,1-5 0 0,0 3 0 16,3-1 0-16,-3 1 0 0,-1-3 0 0,4 3 0 15,0-3 0-15,-3 0 0 0,-1-3 0 0,-2 3 0 16,3-3 0-16,-3 3 0 0,-1-2 0 0,-2-1 0 15,0 3 0-15,0-2 0 0,0 2 0 0,0-3 8 16,-1 3-8-16,1 0 0 0,3-3 0 0,-3 3 0 16,0 0 0-16,-4 3 0 0,4-3 8 0,0 0-8 15,0 3 0-15,0-1 0 0,-1-2 0 0,-8 3 0 16,6-1 0-16,-3 1 0 0,0 0 0 0,3-1 0 16,-3-2 0-16,2 3 0 0,1-3 0 0,6 0 0 15,0 0 0-15,-3 0 0 0,2 0 0 0,-2-3 0 16,-6 3 0-16,3-2 0 0,3-1 0 0,0 3 0 0,-4 0 0 0,4 0 0 15,-3-3 0-15,0 3 8 16,0-2-8-16,-3-1 0 0,2 3 0 0,1-2 0 16,-3-1 0-16,0 0-11 0,3 1 3 0,-3 2 0 0,2-3 8 0,1 3 11 15,3-5-3-15,0 5 0 0,0-3-8 0,3 0 0 16,2 1 0-16,1-1 0 0,-3-2 0 0,0-1 0 16,-1 4 0-16,1-3 0 0,0 2 0 0,-3-2 0 15,3-1 0-15,-1 4 0 0,1-4 0 0,0 4 0 16,3-6 0-16,3 2 8 0,-1-1-8 0,-2-1 0 15,-3-3 0-15,0 0 0 0,2 1 0 0,1-1 0 16,-3-2-14-16,0 2 5 0,-3 1 33 0,-4-3 6 16,1 2 2-16,0-2 0 0,0 2-32 0,-3 1 0 0,-3 4 0 0,-3-2 0 31,-1-2-105-31,-2 5-24 0,-3-3-5 0</inkml:trace>
  <inkml:trace contextRef="#ctx0" brushRef="#br0" timeOffset="165409.4149">15459 15198 1418 0,'0'0'31'0,"0"0"6"0,-3-6 2 0,-3 1 1 0,0 2-32 0,3-2-8 0,3 5 0 0,-5-2 0 16,2-4 64-16,3 6 10 0,0 0 2 0,0 0 1 16,0 0-13-16,0-5-4 0,0 5 0 0,3-5 0 15,2 2-9-15,1-2-3 0,0 2 0 0,3 0 0 16,3 3-7-16,0 0-1 0,0 0-1 0,0 0 0 15,3 0-13-15,3 0-2 0,-3 0-1 0,-1 0 0 16,4 0-7-16,0 0-2 0,0 0 0 0,0 0 0 16,-3 0 2-16,3-2 0 0,-1 2 0 0,1-3 0 15,0 0-16-15,-3 1 8 0,3-1-8 0,0 1 0 16,0-4 0-16,0 6 8 0,-4-5-8 0,4 5 0 0,-3-5-9 16,0 2-5-16,0 3-1 0,0-3 0 15,0 3-45-15,-3 0-8 0,-1 0-3 0,-2 3-590 16,0 0-119-16</inkml:trace>
  <inkml:trace contextRef="#ctx0" brushRef="#br0" timeOffset="165700.8687">15504 15433 1818 0,'0'0'40'0,"0"0"8"0,0 0 1 0,0 0 3 0,0 0-42 0,9-2-10 0,0 2 0 0,0 0 0 15,3 0 26-15,0 0 3 0,-1 0 1 0,1 0 0 16,6-3 9-16,3 3 1 0,-3 0 1 0,0-3 0 16,3 1-1-16,-3-1 0 0,2 3 0 0,1-5 0 15,-3 2-17-15,3-2-4 0,3-1-1 0,-3 4 0 16,-1-4-18-16,1 1 10 0,0-3-10 0,0 3 8 15,0-3-8-15,0 3 0 0,-1-1 0 0,1 4 0 16,0-1-28-16,-3 0-10 0,3 1-2 0</inkml:trace>
  <inkml:trace contextRef="#ctx0" brushRef="#br0" timeOffset="166517.9462">16974 14634 1062 0,'0'0'23'0,"0"0"5"0,0 0 0 0,0 0 3 0,0 0-31 15,0 0 0-15,0 0 0 0,0 0 0 0,0 0 73 0,0 0 9 16,0 0 2-16,0 0 0 0,0 8-12 0,0 0-1 16,3 3-1-16,0-1 0 0,3 6-10 0,0 0-1 15,-3 0-1-15,0 2 0 0,3 6-22 0,-3 3-5 16,0-1-1-16,0 0 0 0,3 6-4 0,-3-3-1 0,-3 3 0 0,-3 2 0 16,0 1 0-16,0 2 0 0,3 0 0 15,-3 0 0-15,0 0-5 0,0 3-2 0,3-1 0 0,-3-2 0 16,3 1-1-16,0-1 0 0,0-3 0 0,0-2 0 15,6-6 2-15,-6 6 0 0,0-6 0 0,6-4 0 16,-3-4 0-16,3 1 0 0,-6-4 0 0,3-1 0 16,3-4 4-16,0 1 1 0,-3-3 0 0,0 0 0 15,-3-8 2-15,0 0 1 0,3 5 0 0,-3-5 0 16,0 0-5-16,0 0-1 0,9 3 0 0,-3-1 0 16,-6-2-4-16,6 3-1 0,3-3 0 0,-3 0 0 15,2-3-5-15,1 3-2 0,-3-2 0 0,3 2 0 16,3-3-9-16,-3 3 0 0,3 0 0 0,0-3 8 15,-3 3-8-15,3-2 0 0,3 2 0 0,-3 0 0 16,-3 0 0-16,2 0 0 0,7 0 0 0,-3 0 0 16,-3 0-9-16,3 0 9 0,0 2 0 0,3-2 0 15,-3 3-19-15,-4 0 3 0,-2-1 1 0,3 1 0 16,0-3-17-16,0 5-4 0,-12-5-1 0,6 3 0 16,3 2-42-16,-3-5-8 0,-6 0-1 0,0 0-608 15,6 8-120-15</inkml:trace>
  <inkml:trace contextRef="#ctx0" brushRef="#br0" timeOffset="166832.4906">17046 15121 1914 0,'0'0'54'0,"0"0"13"0,0 0-54 0,0 0-13 0,6-5 0 0,0 2 0 15,3-2 33-15,0-1 4 0,-3 4 1 0,2-4 0 16,7 4 2-16,-3-1 1 0,0 1 0 0,0-1 0 16,3 0-10-16,3 1-3 0,3-1 0 0,-6 0 0 15,-1 3-11-15,1 0-2 0,6-2-1 0,0 2 0 16,-6 0-14-16,3 0 0 0,3 0 8 0,-1 0-8 15,1 0 0-15,-3 0 0 0,-3 0 0 0,0 0 0 16,-3 0-40-16,0 0-4 0,0 0 0 0,-1 0-605 16,-2 0-121-16</inkml:trace>
  <inkml:trace contextRef="#ctx0" brushRef="#br0" timeOffset="167147.476">17028 14653 1522 0,'0'0'33'0,"0"0"7"0,0 0 2 0,0-8 2 0,0 2-36 0,0 1-8 16,3 0 0-16,-3 5 0 0,3-5 47 0,-3 5 7 0,6-6 2 0,3 4 0 15,-3-1-2-15,3 0 0 0,3 3 0 0,0-2 0 16,-1 2 9-16,4 0 1 0,-3 0 1 0,0 0 0 16,6-3-14-16,0 3-3 0,0 0-1 0,-3 0 0 15,2 0-31-15,-2 0-7 0,6 0-1 0,-3 0 0 16,-3 3-8-16,6-3 0 0,0 2 0 0,5-2 8 16,1 3-25-16,-3 0-6 0,-3-1-1 0,3 1-660 15,-1 2-132-15</inkml:trace>
  <inkml:trace contextRef="#ctx0" brushRef="#br0" timeOffset="167790.5713">17918 14489 1443 0,'0'0'32'0,"0"0"6"0,0 0 2 0,0 0 0 0,0 0-32 0,0 0-8 0,0 0 0 0,0 0 0 15,0 0 45-15,3 8 7 0,0 2 2 0,0 3 0 16,3 1-11-16,-3-1-3 0,0 5 0 0,0 1 0 16,0-1-1-16,0 4-1 0,-3-1 0 0,3 3 0 15,0-1-4-15,0 4-1 0,-3-1 0 0,0 6 0 16,0 0-5-16,0 2-2 0,0 1 0 0,0 2 0 0,-3 0-9 16,0 0-1-16,0 5-1 0,3 0 0 0,-3-2 0 15,-3 2 0-15,3 1 0 0,3-1 0 16,-3 0 1-16,3-5 1 0,-3 0 0 0,3-2 0 0,0-3 3 15,0-1 1-15,-3 1 0 0,3-5 0 0,3-1-9 0,0-2-1 16,-3 0-1-16,3-3 0 0,0-3-10 0,3-2 10 16,0 3-10-16,0-6 10 0,0 0-2 0,0 0-8 15,3 1 12-15,-1-4-4 0,1 1-8 0,0-1 0 16,0-2 0-16,0 0 0 0,0 0 0 0,-3-3 0 16,3 3 0-16,0-2 0 0,-6-1-14 0,3-2-5 15,-6-3-1-15,6 2 0 16,-6-2-44-16,9-2-8 0,-3-1-3 0,-3 0-909 0</inkml:trace>
  <inkml:trace contextRef="#ctx0" brushRef="#br0" timeOffset="168107.2434">17873 14375 1983 0,'0'0'44'0,"0"0"8"0,0 0 3 0,0 0 1 15,3-5-45-15,-3 5-11 0,6-6 0 0,-3 4 0 0,-3 2 41 0,9-3 7 16,-3 3 0-16,3 0 1 0,0 0-17 0,0 0-4 15,0 3-1-15,0-3 0 0,3 2-11 0,-3-2-1 16,3 3-1-16,2 0 0 0,-2-3-14 0,3 2 0 16,3 1 8-16,0-1-8 15,-3 4-32-15,6-4-8 0,-1 4-3 0,7 2-617 16,-6 0-123-16</inkml:trace>
  <inkml:trace contextRef="#ctx0" brushRef="#br0" timeOffset="168703.0519">18451 15015 1458 0,'0'0'32'0,"0"0"6"0,0 0 2 0,0 0 1 0,0 0-33 0,0 0-8 15,0 0 0-15,0 0 0 0,0 0 48 0,0 0 7 0,0 0 1 16,0 8 1-16,0 0-9 0,3 3-3 0,3 2 0 0,0 0 0 16,0 0-7-16,0 0-2 0,3 3 0 0,2 0 0 15,1 3-10-15,-3-1-2 0,3 3-1 0,0 1 0 16,0-4-5-16,0 3-1 0,3 0 0 0,0 1 0 16,0-4-6-16,-4 1-2 0,1-1 0 0,-3-2 0 15,3-3-9-15,-3 1 0 0,0-4 0 0,0 1 8 16,-3-3-8-16,0 0 8 0,3 0-8 15,-6-6 8-15,3 6-21 0,-6-8-5 0,0 0-1 0,0 0 0 16,0 0-50 0,0 0-11-16,0 0-1 0</inkml:trace>
  <inkml:trace contextRef="#ctx0" brushRef="#br0" timeOffset="169022.1972">18745 15028 1468 0,'0'0'32'0,"0"0"8"0,0 0 0 0,0 0 1 0,0 0-33 0,0 0-8 16,0 0 0-16,0 0 0 0,0 0 47 0,0 0 7 15,0 0 2-15,0 0 0 0,0 8-1 0,0 0 0 16,-5 3 0-16,-1 2 0 0,0-2 4 0,0 2 1 15,-3 0 0-15,0 3 0 0,-3 2-19 0,0 4-3 16,0 1-1-16,-3 1 0 0,0 5-11 0,0-2-2 0,-2 2-1 0,2-3 0 16,-3 1-8-16,6-3-2 0,-3-3 0 0,3 0 0 15,0-2-13-15,3-4 8 0,3 4-8 0,0-6 0 16,0 3 0-16,0-5-16 0,4 2 1 0,-1-5 1 31,0-3-56-31,3 3-11 0,0-8-3 0,0 0-857 0</inkml:trace>
  <inkml:trace contextRef="#ctx0" brushRef="#br0" timeOffset="169338.6737">18847 15354 1371 0,'0'0'30'0,"0"0"6"0,0 0 2 0,0 0 1 0,0 0-31 0,3 5-8 16,3 3 0-16,-3 0 0 0,0-3 94 0,0 6 18 16,2-3 3-16,-2 2 1 0,0 1-5 0,0 0-1 15,3 2 0-15,-3 3 0 0,0-1-40 0,0 1-8 16,0 6-2-16,0-7 0 0,-3 1-28 0,3 3-5 15,0-3-2-15,0 0 0 0,-3-3-25 0,3 0 0 16,3 0 0-16,-3-5 0 16,3 3-84-16,-3-3-21 0,6-3-5 0,-3 0-886 0</inkml:trace>
  <inkml:trace contextRef="#ctx0" brushRef="#br0" timeOffset="169862.5649">19240 15094 1422 0,'0'0'40'0,"0"0"9"0,0-7-39 0,0 7-10 0,0 0 0 0,0-6 0 15,0 6 72-15,0 0 12 0,3-5 2 0,-3 5 1 16,0 0-24-16,0 0-5 0,6 3-1 0,-1 2 0 16,4 3-16-16,-3 2-3 0,3 4-1 0,-3-1 0 15,3 3 1-15,0 0 0 0,0 2 0 0,0 3 0 16,3 0-10-16,-3 1-3 0,3-1 0 0,-3 0 0 15,3-2-13-15,-4-1-2 0,4 1-1 0,0-1 0 16,-3-2-9-16,0 0 0 0,0-3 0 0,0 0 8 16,0-2-8-16,0-1 0 0,0-2 0 0,-3-2 8 15,0-1-25-15,0 0-6 0,-6-5-1 0,0 0-642 16,0 0-129-16</inkml:trace>
  <inkml:trace contextRef="#ctx0" brushRef="#br0" timeOffset="170152.0701">19531 15028 1796 0,'0'0'40'0,"0"0"8"0,0 8 1 0,-3 0 1 0,0 0-40 0,-3 3-10 16,3-1 0-16,0 4 0 0,-6-1 59 0,4 0 9 15,2 0 3-15,-6 0 0 0,0 1-13 0,0 4-2 16,0-2-1-16,-3 5 0 0,3-2-12 0,0 2-3 16,0 0 0-16,0 0 0 0,-3-2-12 0,3 2-2 0,0-3-1 0,-2 1 0 15,2-3-17-15,0 0-8 0,3-3 8 0,0 3-8 16,-3-6 0-16,6 4 0 16,0-4 0-16,0 1 0 15,0-3-27-15,3 0-4 0,0 0-1 0,0-8-687 0,0 0-137 0</inkml:trace>
  <inkml:trace contextRef="#ctx0" brushRef="#br0" timeOffset="170645.1077">19680 15388 1530 0,'0'0'43'0,"0"0"10"15,0 0-42-15,0 0-11 0,0 0 0 0,0 0 0 0,0 0 67 0,0 0 11 16,0 0 2-16,6-2 1 16,0-1-13-16,0 0-2 0,0 3-1 0,0-2 0 0,3-1-13 0,-3 3-2 15,3-3-1-15,0 3 0 0,0-2-13 0,-1 2-2 16,-2 0-1-16,3 2 0 0,-3-2-18 0,3 3-4 15,0 0-1-15,-3-1 0 0,-6-2-10 0,6 3 10 16,3 2-10-16,-6 0 10 0,0 3-1 0,-3 0 0 16,0 0 0-16,0 0 0 0,-3 0-1 0,0 5 0 0,-3 1 0 0,0-1 0 15,0 0 0-15,-3 0-8 0,0 3 12 16,0 0-4-16,0-3-8 0,0 1 0 0,-5 1 0 0,5-1 8 16,-3-4-8-16,3 3 0 0,-3-2 0 0,3-3 0 15,0 3 0-15,3-4 8 0,-3-1-8 0,6-1 0 16,3-5 9-16,0 0-9 0,0 0 10 0,0 0-10 15,6 3 18-15,3-1-2 0,0-2-1 0,0 0 0 16,3-2 1-16,0 2 0 0,-3 0 0 0,3 0 0 16,2 0-16-16,-2 0 8 0,0 0-8 0,0 2 0 15,-3 1 0-15,3 0 0 0,0-1 0 0,0 1 0 16,0 0-13-16,-3-1-3 0,3 1 0 0,0 0 0 31,-4-1-42-31,4-2-9 0,0 0-1 0,-3 0-640 0,0 0-128 0</inkml:trace>
  <inkml:trace contextRef="#ctx0" brushRef="#br0" timeOffset="171403.4419">19930 14325 1885 0,'0'0'53'0,"0"0"12"0,0 0-52 0,0 0-13 0,0 0 0 0,0 0 0 15,0 0 55-15,0 0 8 0,0 0 1 0,6-6 1 16,0 4-33-16,6-4-8 0,0 4 0 0,3-4-1 15,0 4 7-15,2-1 2 0,1 3 0 0,3-3 0 16,3 3-12-16,0 0-1 0,-3 3-1 0,2 0 0 16,1-1-18-16,0 4 8 0,-3-1-8 0,0 3 0 15,-3-3 9-15,-4 3-9 0,-2 0 0 0,3 3 9 0,-3-1-9 0,0 3 0 16,0-2 0-16,0 2 0 16,0 1 0-16,0 4 13 0,0 1-3 0,-6-1-1 0,0 6 3 15,-3-6 0-15,-1 6 0 0,1 0 0 0,-3-3-2 0,0 3 0 16,0-3 0-16,0-2 0 15,0-1-1-15,0 3 0 0,-3 3 0 0,1 0 0 0,-1 0-9 0,3 2 0 16,0 3 0-16,-3 11 0 0,0-6 0 0,3 4 0 16,-3-4 0-16,3 0 0 0,-3 1 0 0,3-4 0 15,0-1 0-15,3 1 0 0,-6-2 0 0,6 3 0 16,0 0 0-16,0 0 0 0,0 2 0 0,-3-2 0 0,3 0 0 0,-1 2 0 16,-2-2 0-16,3-1 0 0,0 1 0 0,3-3 0 15,-6 3 0-15,3-3 0 0,3 0 0 0,-3 0 0 16,0 0 0-16,0-2 0 0,0 2 0 0,0 0 0 15,-3-2 8-15,0-1-8 0,3-2 0 0,-3 0 8 16,-3-6 1-16,3 3 0 0,-3 1 0 0,3-7 0 16,-3 7 13-16,-3-4 2 0,3-5 1 0,-3 1 0 15,0-1 6-15,0-3 1 0,1-2 0 0,-1 3 0 16,-3-8-10-16,0 2-2 0,6 0 0 0,-3-2 0 16,-3-3-20-16,3 5 0 0,0-10-10 0,0 5 10 15,0-3-137-15,0-2-21 0,0 0-4 16</inkml:trace>
  <inkml:trace contextRef="#ctx0" brushRef="#br0" timeOffset="172497.5221">20924 15192 1638 0,'-6'0'36'0,"6"0"7"0,0 0 1 0,-3-2 3 0,3 2-38 0,0 0-9 15,0 0 0-15,0 0 0 0,6-8 91 0,0 3 16 0,0-1 3 0,3 1 1 16,0 2-37-16,0-2-7 0,3 0-2 0,0 2 0 15,3-2-31-15,0 2-6 0,-1 0-2 0,1 1 0 16,0-1-11-16,0 3-3 0,3-2 0 0,-3-1 0 16,0 3-12-16,3 0 0 0,-3 0 0 0,-1 0 0 31,4 0-77-31,-3 0-22 0,0-3-4 0</inkml:trace>
  <inkml:trace contextRef="#ctx0" brushRef="#br0" timeOffset="173771.178">21677 14610 1265 0,'0'0'36'0,"0"0"8"0,-3-2-36 0,3 2-8 0,0 0 0 0,0 0 0 0,0 0 48 0,0 0 8 15,0 0 2-15,0 0 0 0,0 0-20 0,0 0-4 16,0 0-1-16,6 2 0 0,0 4 28 0,0-1 6 16,-3 3 1-16,0 0 0 0,-3 0-3 0,3 2 0 15,0 4 0-15,0-1 0 0,-6 3-33 0,3 5-6 16,0 0-2-16,0 0 0 0,0 6 12 0,-3-1 1 15,3 0 1-15,0 4 0 0,-3 1-22 0,-3-2-5 16,3 1-1-16,-3-1 0 0,0 2 6 0,0 1 2 16,0-3 0-16,3 3 0 0,-2 0-18 0,5 2 10 0,-3-2-10 15,3-6 8-15,0 1 16 0,0-1 2 0,0-2 1 16,3-3 0-16,0-2-11 0,-1-1-1 0,1-2-1 16,0-3 0-16,3-2-2 0,0-3 0 15,-3 3 0-15,3-4 0 0,0-1 7 0,3-4 1 0,-3 4 0 16,3-1 0-16,3-2 3 0,3-1 1 0,-6 1 0 0,3 0 0 15,3-1-24-15,-1 1 0 0,-2-3-12 16,6 0 4-16,0 0 8 0,0 0 11 0,0 0-3 0,0 0 0 16,0 0-8-16,-4 0 0 0,1 0-12 0,0-3 12 15,0 3-20-15,0 0 3 0,-6 0 1 0,3-2 0 16,-12 2-22 0,9-3-4-16,0 3-1 0,-9 0 0 0,12-5-135 0,-4 2-27 15,-2 0-6-15,0-5-681 0</inkml:trace>
  <inkml:trace contextRef="#ctx0" brushRef="#br0" timeOffset="173998.0833">21779 15044 1677 0,'0'0'36'0,"0"0"8"0,0 0 2 0,-3 0 2 0,0 0-38 0,3 0-10 16,6 3 0-16,-6-3 0 0,0 0 20 0,9 5 3 0,-1-2 0 15,4 2 0-15,3-2 20 0,-3-1 4 16,0 1 1-16,3-3 0 0,0 0-11 0,0 0-1 16,-3 0-1-16,2 0 0 0,-2-3-27 0,0 1-8 0,0-1 0 0,-12 3 0 31,9-3-29-31,3 1-13 0,-3-3-2 0,0-1-541 0,-3 1-108 0</inkml:trace>
  <inkml:trace contextRef="#ctx0" brushRef="#br0" timeOffset="174264.1004">21671 14560 1784 0,'0'0'51'0,"0"0"10"0,0 0-49 0,0 0-12 15,0 0 0-15,0 0 0 0,0 0 40 0,0 0 6 16,0 0 1-16,6-5 0 0,6 2-2 0,0-2 0 15,0 0 0-15,3 2 0 0,6-2 1 16,0-1 0-16,-1 1 0 0,4 2 0 0,0-2-14 0,0 2-2 16,0 1-1-16,0-1 0 0,-1 0-29 0,1 1 8 15,-3-1-8-15,0 3 0 0,0 0 0 0,0-2-16 16,-1-1 3-16,-2 3 1 16,3-3-139-16,-6 1-27 0,0 2-6 0,-3 0 0 0</inkml:trace>
  <inkml:trace contextRef="#ctx0" brushRef="#br0" timeOffset="174584.8428">22344 14409 1548 0,'0'0'34'0,"-3"3"7"0,0 2 2 0,3-5 0 0,0 13-35 0,0-2-8 0,-3 2 0 0,3 3 0 15,0 0 32-15,0 2 5 0,0 4 1 0,-3-1 0 16,3 3 30-16,0 2 5 0,0 3 2 0,0 0 0 15,-3 0-23-15,-3 6-5 0,6-1-1 0,0 3 0 16,0 0-7-16,0-2-2 0,-3 2 0 0,0-3 0 16,3 0-20-16,-3-2-4 0,0 0-1 0,0-3 0 15,3 0 10-15,-3 3 2 0,0-6 0 0,3 1 0 16,0-1 4-16,0 1 0 0,0-3 1 0,0-3 0 16,0 0-29-16,3-3 0 0,3 1 0 0,-3-3 0 15,3-3 15-15,-3 0 0 0,6-5 0 0,0 3 0 0,-3-3 1 16,3-3 0-16,0 0 0 0,0-2 0 0,0 0-16 15,-9-3 0-15,6-3 0 0,3 0 0 16,0 1-45-16,0-4-3 0,-1 1 0 0,1-3 0 16,-6-2-159-16,6-1-32 0,-3-2-6 0</inkml:trace>
  <inkml:trace contextRef="#ctx0" brushRef="#br0" timeOffset="174866.5382">22258 14444 1892 0,'3'-8'53'0,"0"5"13"0,0-2-53 16,0-1-13-16,0-1 0 0,9 1 0 0,-3-4 47 0,2 4 6 0,-2-2 2 0,6 0 0 15,0 1 8-15,-3 1 1 0,0-2 1 0,0 3 0 16,3 2-39-16,0-2-8 0,-1 2-2 0,-2 1 0 16,0 2-16-16,6 0 0 0,-3-3 0 0,3 6 0 31,0-1-104-31,-3 4-17 0,0-1-4 0,-1 0-775 0</inkml:trace>
  <inkml:trace contextRef="#ctx0" brushRef="#br0" timeOffset="175226.601">22594 14859 1713 0,'0'0'37'0,"0"0"8"0,0 0 2 0,0 3 2 0,-3-1-39 0,3-2-10 0,0 0 0 0,0 8 0 15,0 0 25-15,3 3 3 0,0-3 1 0,0 2 0 16,3 1 31-16,3 2 5 0,3 3 2 0,0-3 0 16,6 6-13-16,-6-3-2 0,-3-3-1 0,8 3 0 15,-5 0-17-15,3-3-3 0,-3 0-1 0,0 0 0 16,-3 0-18-16,3 1-4 0,-3-4-8 0,0 1 12 15,-3-1-12-15,3 1 0 0,-1-3 0 0,-2 0 0 16,0-3 0-16,-6-5-13 0,0 0 2 0,6 3 1 31,3 2-66-31,-9-5-12 0,0 0-4 0,0 0-856 0</inkml:trace>
  <inkml:trace contextRef="#ctx0" brushRef="#br0" timeOffset="175486.8162">22889 14840 1645 0,'-9'6'36'0,"6"-1"7"0,0 0 1 0,-3 1 4 0,0 4-39 0,0 1-9 16,-3-1 0-16,3 4 0 0,-6-1 81 0,6 3 15 15,-6 0 2-15,1-1 1 0,2 1-17 0,-3 0-3 16,0 0-1-16,-6 3 0 0,6-3-34 0,0-1-8 15,0 1 0-15,0-3-1 0,3 1-12 0,-5-1-3 16,8-2 0-16,-6-1 0 0,3 1-20 0,3-3 0 16,0 2 0-16,3-2 0 0,-6 0-22 0,9-3-2 15,0 3-1-15,0-8 0 16,0 0-158-16,0 0-31 0,0 6-6 0</inkml:trace>
  <inkml:trace contextRef="#ctx0" brushRef="#br0" timeOffset="175734.7218">23023 15110 1545 0,'0'11'44'0,"0"-11"9"0,-3 5-42 0,3 3-11 0,0 3 0 0,-3 2 0 15,0 3 80-15,0 2 13 0,-6-4 3 0,9 4 1 16,-6 1-10-16,3-1-3 0,0 1 0 0,3-3 0 16,-3-1-35-16,-3-1-7 0,6-4-2 0,-3 3 0 0,3-5-28 0,0 0-12 15,0-8 8-15,0 0-687 16,0 0-137-16</inkml:trace>
  <inkml:trace contextRef="#ctx0" brushRef="#br0" timeOffset="176439.2584">23050 14187 1839 0,'0'0'40'0,"0"0"9"0,0 0 2 0,0 0 1 0,0 0-42 0,0 0-10 0,0 0 0 0,0 0 0 16,0 0 53-16,0 0 9 0,9-3 2 0,-1-2 0 0,1 0-10 0,6-1-2 16,-3 4 0-16,6-1 0 0,-6 3-41 0,9 0-11 15,0 0 0-15,-1 0 0 0,-2 5 8 0,3-2 0 16,-6 2 0-16,3 1 0 0,0-1-8 0,-3 3 0 16,-1 0 0-16,-2 2 0 0,-3-2 0 0,3 3 0 15,-3-3 0-15,-3 0 0 0,0 2 0 0,0 1 0 16,-3-3 9-16,3 3-1 0,-3-1 5 0,-3 1 2 15,0-3 0-15,0 5 0 0,0 3 1 0,0 2 1 16,0-2 0-16,0 0 0 0,0 3-17 0,-3-1 0 16,-3 1 0-16,3 2 0 0,-3-3 0 0,3 1 8 15,-6 2-8-15,9-5 0 0,-3 2 11 0,0-2-11 16,0 0 10-16,3 0-10 0,-3 0 15 0,3 0-3 0,0 2-1 0,0 1 0 16,0 2-11-16,3-3 0 0,-3 1 0 0,0 2 0 15,3 3-11-15,0 0-7 0,0 0-2 0,-3 2 0 16,0-2 20-16,9 0 0 0,-6-1 0 0,3 4 0 15,-3-3 0-15,6 0 0 0,-9-1 0 0,12 1 0 16,-3-3 0-16,0 3 0 0,-3-3 0 0,0 0 0 16,3 1 0-16,-4 1-8 0,1-1 8 0,-3-1 0 15,0 3 0-15,0-3 0 0,-3 0 0 0,0-3 0 16,0 1 0-16,-3-1 14 0,-3 4-4 0,3-4-1 16,-5-2 16-16,-1 0 3 0,3-3 1 0,-3 6 0 15,0-6 14-15,-3 0 2 0,3 0 1 0,0 1 0 16,0-6-30-16,0-1-5 0,0 1-2 0,-3-5 0 15,3 5-9-15,3-5 0 0,0-1 0 0,-2-2-815 16,8 0-160-16</inkml:trace>
  <inkml:trace contextRef="#ctx0" brushRef="#br0" timeOffset="177146.5223">23672 14650 1530 0,'0'0'33'0,"0"0"7"0,0 0 2 0,0 0 2 0,3 8-36 0,0-3-8 0,0 3 0 0,-3 3 0 0,0-1 72 0,0 1 13 15,0 5 3-15,0 0 0 0,0 0 0 0,0 2 1 16,-3 6 0-16,3-3 0 0,-3 3-34 0,0 0-7 16,0-1-2-16,-6 4 0 0,9 2-11 0,-3-3-3 15,0-2 0-15,0 3 0 0,0-3-8 0,-6 2-1 16,6 0-1-16,-3-2 0 0,3-3-9 0,0 1-1 16,0-1-1-16,0 0 0 0,3 0-11 0,-3-2 12 0,3-3-12 0,0-1 12 15,0-1-12-15,3-1 0 0,0-3 9 0,3 1-9 16,-3-3 31-16,6-3 1 0,0-5 1 0,-3 8 0 15,0-5-20-15,6 2-4 0,-3-2-1 0,0-3 0 16,2 0-8-16,4 0-9 0,0-3 9 0,-6 0-13 16,9 1 13-16,-6-3 0 0,0-1 0 0,3 4 0 15,-9-1-9-15,9-2 1 0,-4 2 0 0,1-2 0 16,-3 2-12-16,0-2-3 0,0 0 0 0,0-1 0 31,-3 4-32-31,3-4-6 0,-3 4-2 0,0-1-673 0,0 0-134 0</inkml:trace>
  <inkml:trace contextRef="#ctx0" brushRef="#br0" timeOffset="177356.2296">23698 15020 1875 0,'0'0'41'0,"0"0"9"0,0 0 2 0,0 0 0 0,3 3-41 0,6-3-11 15,0 0 0-15,-3 0 0 0,6 3 38 0,-3-3 6 16,-3 0 0-16,9 0 1 0,-3 0-28 0,-3-3-5 16,0 3-2-16,-3 0 0 0,3 0-28 0,2 0-6 15,-2-3 0-15,-3 3-576 16,-3-2-114-16</inkml:trace>
  <inkml:trace contextRef="#ctx0" brushRef="#br0" timeOffset="177589.2469">23603 14727 2280 0,'0'0'64'0,"0"0"16"0,0 0-64 0,0 0-16 0,0 0 0 0,12-3 0 16,-3 0 0-16,3-2-12 0,0 2 3 0,0 1 0 15,6-3 81-15,-1 2 17 0,-2-2 3 0,6 2 1 16,-3 0-54-16,0 1-11 0,-3 2-3 0,6 0 0 15,-3 0-17-15,-1 0-8 0,-2 2 8 0,3-2-8 16,0 0-22-16,-3 3-10 0,-6-3-1 0,9 0-1 16,-3 0-150-16,-1 0-31 0,1-3-5 0</inkml:trace>
  <inkml:trace contextRef="#ctx0" brushRef="#br0" timeOffset="177926.2963">24225 14348 1904 0,'-12'6'42'0,"6"-1"9"0,3 0 1 0,-2 3 1 0,2 5-42 0,-6 1-11 15,9 2 0-15,-3-1 0 0,-3 4 24 0,6 2 2 16,0 0 1-16,0 0 0 0,0 3 39 0,-3 3 8 16,3-1 2-16,-3 1 0 0,3-1-24 0,-6 6-4 0,6 0 0 0,0 2-1 15,0 0-26-15,-3 3-5 0,-3 0 0 0,3 0-1 16,-3-2-6-16,3 2-1 0,0-3 0 0,-3-2 0 15,6 2 12-15,-6-2 3 0,3 0 0 0,3 0 0 16,-3-3-10-16,3 0-1 0,-3-3-1 0,3-2 0 16,6-3-11-16,-3 1 12 0,-3-1-12 0,6-3 12 15,-6-2 1-15,12 0 1 0,-6-5 0 0,3-1 0 16,-6 1-2-16,9-3 0 0,-3-3 0 0,3 0 0 16,-4 1-12-16,1-4 0 0,3-2 0 0,3 5 0 15,-6-10-12-15,-3 5-8 0,3 0-1 0,3-5-1 31,-3 0-102-31,3-1-20 0,-3 1-4 0,0-6-898 0</inkml:trace>
  <inkml:trace contextRef="#ctx0" brushRef="#br0" timeOffset="178238.1304">24115 14293 1933 0,'0'0'42'0,"0"0"9"0,9-3 1 0,-3 1 4 0,0-1-45 0,6 0-11 15,-3 1 0-15,6-1 0 0,-3 0 76 0,3 1 12 16,-7 2 4-16,13 0 0 0,-3 0-26 0,3 2-5 15,0 4-1-15,-3-1 0 0,5-2-44 0,-2 2-8 0,-3 0-8 0,3 0 9 16,0 3-9-16,0-2-17 0,3 2 4 0,-10-1 1 31,-2 1-39-31,6 3-7 0,-6-3-2 0,3 3 0 16,-9-4-97-16,3 4-20 0,0 2-4 0</inkml:trace>
  <inkml:trace contextRef="#ctx0" brushRef="#br0" timeOffset="178497.4757">24407 14904 1918 0,'0'0'42'0,"0"0"9"0,0 0 1 0,3 8 3 0,-3 0-44 0,6 2-11 0,-3 1 0 0,3 2 0 0,0 0 28 0,0 3 4 15,3 0 1-15,-3 3 0 16,2-1 27-16,1 1 4 0,-3 2 2 0,0 0 0 0,3-2 0 0,3 2 0 15,-6-3 0-15,3 1 0 0,0-1-35 0,-3 1-7 16,3-3-2-16,0 2 0 0,-6-2-22 0,3-3 9 16,-3 1-9-16,-3-4 0 0,0 1 12 0,6-1-12 15,-3-2 12-15,-3 0-12 16,0-8-32-16,0 0-14 0,0 0-2 0,0 0-700 16,0 0-140-16</inkml:trace>
  <inkml:trace contextRef="#ctx0" brushRef="#br0" timeOffset="178737.8656">24550 14923 2206 0,'-18'13'48'0,"15"-8"11"0,-6 6 1 0,0-3 3 0,0 5-51 0,-3 0-12 0,3 3 0 0,3 0 0 16,-3 2 56-16,-2 1 8 0,-4-3 1 0,6 0 1 15,-3 2 8-15,0 1 2 0,3-1 0 0,0-2 0 16,0 5-51-16,6-8-9 0,0 3-3 0,-3-3 0 16,6 1-13-16,-3-4 0 0,-3 1-9 0,6-1 9 15,0-2-48-15,0 0-3 0,6 0-1 0,-3 0-730 16,6-2-146-16</inkml:trace>
  <inkml:trace contextRef="#ctx0" brushRef="#br0" timeOffset="179127.2325">24702 15169 2206 0,'0'0'48'0,"0"0"11"0,0 0 1 0,0 0 3 0,0 0-51 0,0-3-12 16,0 3 0-16,3-5 0 0,-3 5 10 0,0 0-1 15,0-3 0-15,8 0 0 0,1 1 23 0,-9 2 5 0,6 0 1 0,0 2 0 16,3 1-14-16,0 2-4 0,0-2 0 0,-6 2 0 16,6 3-20-16,-9-3 8 0,6 1-8 0,0 2 0 15,-6 0 14-15,0 0-2 0,0 2 0 0,0-2 0 16,-3 0 4-16,0 5 1 0,-3-2 0 0,-3 2 0 16,9 3-1-16,-9-3 0 0,3 3 0 0,0-3 0 15,-3 0 2-15,-3 3 0 0,9-2 0 0,-3-1 0 16,-2-3-1-16,8 1 0 0,-3-3 0 0,3 0 0 15,0-3-8-15,0-5-1 0,0 0-8 0,0 8 12 16,0-8 1-16,3 5 0 0,-3-5 0 0,8 0 0 16,1 0-5-16,3 0 0 0,-3 0-8 0,0 0 12 15,0-2-26-15,0-1-6 0,3 0 0 0,-3-2-1 16,0 3-52 0,-3-4-11-16,9 1-1 0,-3 0-683 0,-1-3-136 0</inkml:trace>
  <inkml:trace contextRef="#ctx0" brushRef="#br0" timeOffset="179696.1056">24785 14200 2044 0,'0'0'45'0,"0"0"10"0,9 0 1 0,0 0 1 0,0-2-45 0,3 2-12 0,0-3 0 0,5 3 0 15,1 0 59-15,-3 0 9 0,0 3 3 0,0-1 0 16,6 3-17-16,0 1-3 0,-4-1-1 0,1 6 0 15,-3-6-42-15,3 6-8 0,-6-4 0 0,6 7 0 16,-6-4 0-16,-3 1 0 0,3 2 0 0,-7 3 0 16,-2 0 10-16,6 0-2 0,-6 2 0 0,-3 1 0 15,6 5 8-15,-3-3 2 0,-3 5 0 0,0 1 0 16,0-1-6-16,-3 3-2 0,-3 0 0 0,6 0 0 16,0 3-10-16,0 0 10 0,-3 0-10 0,0 2 10 15,3 0-10-15,0-2 10 0,-6 0-10 0,6 2 10 0,0 1 2 16,0-3 1-16,0 2 0 0,-3-2 0 0,-2-3 1 0,5 3 0 15,0-3 0-15,0 0 0 0,0 2-5 0,5 1-1 16,-2 3 0-16,-3-4 0 0,0 1-8 0,6 3 10 16,-6-6-10-16,0 0 10 0,0 0-10 0,3-3 0 15,-3 1 0-15,0-3 0 0,0-1 8 0,-3 1-8 16,-3 0 8-16,3-3-8 0,-2 0 16 0,2-2-1 16,-6-3-1-16,6 2 0 0,-12-2 18 0,12 0 3 15,-6 0 1-15,0-6 0 0,3 1-2 0,0 0 0 16,-3-6 0-16,0 3 0 0,9-3-14 0,-12 0-4 15,9-2 0-15,3-3 0 0,0 0-16 0,0 0 0 0,-9-3-11 16,9 3-925-16,0 0-184 0</inkml:trace>
  <inkml:trace contextRef="#ctx0" brushRef="#br0" timeOffset="255996.8853">15251 17044 1422 0,'0'0'40'0,"-3"-5"9"0,-3 5-39 0,3 0-10 0,0 0 0 0,-3 0 0 15,6 0 75-15,0 0 13 0,0 0 2 0,0 0 1 16,0 0-31-16,0 0-5 0,0 0-2 0,0 0 0 16,0 0 4-16,0 0 1 0,9-2 0 0,3 2 0 15,0 0-6-15,0 0 0 0,0 0-1 0,3 2 0 16,-1-2-13-16,1 5-2 0,3-2-1 0,-3 0 0 16,3-1-11-16,3 4-1 0,-3-1-1 0,2-2 0 15,-2 2-22-15,3-5 9 0,-3 5-9 0,0-5 0 16,3 3 9-16,-3-3-9 0,-1 0 0 0,1 0 9 15,0 0-9-15,0-3 0 0,0 3 0 0,-3 0 0 0,3 3 0 16,-1 0 0-16,-5-1 0 0,3-2 0 16,-3 0-32-16,0 0-3 0,0 5 0 15,-3-2 0-15,0 0-17 0,0-1-3 0,-3-2-1 0,0 0 0 16,-6 0-90-16,0 0-18 0,0 0-4 0,0 0-630 16</inkml:trace>
  <inkml:trace contextRef="#ctx0" brushRef="#br0" timeOffset="256268.0197">15322 17261 2019 0,'0'0'57'0,"0"0"13"0,0 0-56 0,0 0-14 0,0 0 0 0,6 0 0 16,0-2 40-16,3 2 4 0,-3 0 2 0,6 0 0 15,0 0-27-15,0 0-6 0,3 0-1 0,3 2 0 16,3-2 4-16,-4 6 1 0,4-6 0 0,-3 5 0 16,0 0-17-16,3-2 0 0,0 2 0 0,-1 1 0 15,-2-4 10-15,3 6-2 0,-3-3 0 0,3-5 0 16,-3 6-16-16,0-1-4 0,2-2-1 0,1-3 0 31,-3 0-49-31,3 0-10 0,3 0-1 0,0 0-831 0</inkml:trace>
  <inkml:trace contextRef="#ctx0" brushRef="#br0" timeOffset="256747.3141">16248 16896 1967 0,'-6'-21'56'0,"3"18"12"0,0-2-55 0,0 0-13 16,3 5 0-16,-3-5 0 0,-3 5 56 0,-3-3 8 15,3 0 1-15,0 1 1 0,1 2-21 0,-4 2-4 16,0 1-1-16,0 0 0 0,0 2-20 0,0 0-4 0,0 0 0 0,-3 3-1 16,3 0 5-16,-3 3 0 0,0 0 1 0,3 2 0 15,-3 0-8-15,4 3-1 0,-4 0-1 0,3 2 0 16,3 9 1-16,0-1 0 0,0 1 0 0,3-1 0 16,0 3-12-16,3-2 0 15,0-1 9-15,3 1-9 0,0-1 0 0,3-5 0 0,0 3 0 0,3-5 0 16,3-4 0-16,-1-1 9 0,4-1-9 0,-3-3 0 15,3-2 12-15,0 0-4 0,3-2 0 0,3-1-8 16,-6-2 16-16,5-3-4 0,1-3-1 0,3-2 0 16,-3-1 5-16,3-2 0 0,0 3 1 0,-4-3 0 15,1-2 0-15,0-6 0 0,3-3 0 0,-3 3 0 16,-3-8 2-16,-4 1 0 0,4-4 0 0,-3 1 0 16,0-3 1-16,-3 5 0 0,-6-3 0 0,3 1 0 15,-3 5-5-15,0 2-1 0,-6 1 0 0,0-1 0 16,-6 6 7-16,0 0 2 0,-3 0 0 0,-3 5 0 0,-3 0-2 0,-3-3 0 15,-3 3 0-15,1 0 0 0,-4-2-8 0,-3 4-1 16,0-2-1-16,3 8 0 0,-2-5-11 0,2 5 8 16,3 0-8-16,0 5 8 0,0-5-16 0,3 8-4 15,7-2-1-15,-4 4 0 16,3 1-113-16,0-1-22 0,3 4-5 0,0-1-1051 16</inkml:trace>
  <inkml:trace contextRef="#ctx0" brushRef="#br0" timeOffset="257522.6931">17382 17084 1576 0,'0'0'35'0,"0"0"7"0,-6 0 2 0,6 0 0 0,0 0-36 0,0 0-8 0,-9 0 0 0,9 0 0 16,0 0 49-16,0 0 8 0,-6 8 2 0,6-3 0 15,0 6-1-15,3-3 0 0,0 0 0 0,-3 5 0 16,0-5-6-16,0 3-2 0,9-3 0 0,-3 5 0 0,0-3-13 16,-3-2-2-16,0 6-1 0,3-4 0 15,3 1-16-15,-3-1-3 0,-9-2-1 0,3-3 0 0,-3 3-14 0,6-2 0 16,-3-6 0-16,0 0 0 16,0 0-41-16,0 0-11 0,0 0-3 0,6 0-609 15,-3-8-121-15</inkml:trace>
  <inkml:trace contextRef="#ctx0" brushRef="#br0" timeOffset="257629.3486">17528 16857 1332 0,'-6'-8'29'0,"6"8"7"0,0 0 0 0,0 0 1 0,0 0-29 0,0 0-8 0,-6 0 0 0,6 0 0 32,0 0-28-32,0 0-8 0,-6 2 0 0</inkml:trace>
  <inkml:trace contextRef="#ctx0" brushRef="#br0" timeOffset="258189.1288">17957 16783 1855 0,'0'0'52'0,"3"-6"12"0,0-2-51 0,0-2-13 15,-3 2 0-15,3 0 0 0,-3-3 78 0,3 3 13 16,-3-5 2-16,0 0 1 0,0 2-61 0,0-2-12 16,-3 0-2-16,3 0-1 0,0 5-7 0,-3-6-2 15,-3 4 0-15,0 2 0 0,0 0 23 0,-3 0 4 0,0 3 0 0,-3-1 1 16,-3-1-10-16,3 4-3 16,0 0 0-16,-3-2 0 0,-2 5-24 0,2 5 0 15,3 1 0-15,3-1 0 0,-6 3-11 0,3 5-1 0,-3 0 0 0,6 3 0 16,3 3-3-16,3 2-1 0,-6 3 0 0,0-1 0 15,1 4 16-15,5-1 0 0,3 1 0 0,3-1 0 16,2 1 0-16,1-4 0 0,0-1-8 0,0-1 8 16,3 5 0-16,-3-2-9 0,-3-3 9 0,0 6-8 15,3 4 8-15,0 1 0 0,-3 0 0 0,0-3 0 16,0-2 0-16,0 4 0 0,6-4 0 0,-6-1 0 16,0-2 0-16,3-3 0 0,0 0 0 0,0-2 0 15,0-6 0-15,0 0 0 0,0 1 0 0,0 1 0 16,-1-7-55-16,1 0-9 0,-6 0-1 0,0-8-1 15,6 6-43-15,-6-6-9 0,0 0-2 0,-6 0-683 16</inkml:trace>
  <inkml:trace contextRef="#ctx0" brushRef="#br0" timeOffset="258355.4428">17602 17177 1810 0,'0'0'51'0,"0"0"12"0,0-8-51 0,0 8-12 15,6-5 0-15,0 2 0 0,0-2 74 0,0 5 12 16,3-6 2-16,0 6 1 0,6 0-43 0,-3-2-9 15,-3 2-1-15,6 0-1 0,3 0-12 0,-1 2-3 16,1-2 0-16,3 0 0 0,3 0-20 0,0 0 0 16,-6 0 0-16,2 6 0 15,4-6-87-15,0-6-21 0,-3 6-5 0,0 0-779 0</inkml:trace>
  <inkml:trace contextRef="#ctx0" brushRef="#br0" timeOffset="258847.2597">18647 16872 1148 0,'0'0'25'0,"0"0"6"0,0 0 1 0,0 0 0 0,0 0-32 0,0 0 0 16,0 0 0-16,0 0 0 0,0 0 56 0,0 0 4 16,0 0 2-16,3 8 0 0,0 0-7 0,0 3-2 15,3-3 0-15,0 5 0 0,3 0 2 0,0 3 0 16,0 0 0-16,6 5 0 0,-3 3 2 0,0-3 1 16,2 0 0-16,1 3 0 0,0-3-14 0,0 6-4 15,0-6 0-15,-3 3 0 0,6-6-17 0,-6 4-4 0,3-9-1 0,-4 5 0 16,1-5-10-16,-3 6-8 0,3-6 12 0,0-5-12 15,-3 5 0-15,0-5 0 0,0-2 0 0,-3 2 0 32,0-3-25-32,-3 0-6 0,-3-5-1 0,0 0 0 15,0 0-33-15,0 0-7 0,0 0-2 0</inkml:trace>
  <inkml:trace contextRef="#ctx0" brushRef="#br0" timeOffset="259119.5106">19049 16883 1404 0,'-12'-3'31'0,"9"3"6"0,-3 0 2 0,6 0 0 16,-3 0-31-16,0 6-8 0,-3-4 0 0,0 4 0 16,0-1 58-16,-3 3 10 0,4 0 3 0,-4 5 0 0,0-2-11 0,0 2-1 15,0 3-1-15,0-3 0 0,-3 5 0 0,0 1 0 16,-3 2 0-16,3-2 0 0,-3 5-2 0,4-3 0 15,-1 0 0-15,-3-3 0 0,3 1-21 0,0 2-5 16,0-2-1-16,0 2 0 0,3-8-19 0,0 5-10 16,3-4 10-16,0 4-10 0,3-10-11 0,0 5-8 15,0-2-1-15,3-3-1 16,0 0-51-16,0-3-9 0,0-5-3 0,0 0-554 16,0 0-111-16</inkml:trace>
  <inkml:trace contextRef="#ctx0" brushRef="#br0" timeOffset="259368.1691">19156 17195 1605 0,'0'0'35'0,"0"0"7"0,0 0 2 0,0 8 2 0,-3-2-37 0,3-1-9 0,0 3 0 0,0 0 0 15,0 2 83-15,0-2 14 0,3 5 3 0,-3 6 1 16,0-6-15-16,0 6-3 0,-3-1-1 0,3-2 0 16,-3 3-43-16,3 2-9 0,0-3-2 0,0 1 0 0,0-1-28 15,3-2 0-15,-3 3 0 0,3-6 0 16,0 0-117-16,0 0-30 0,-3-2-5 0</inkml:trace>
  <inkml:trace contextRef="#ctx0" brushRef="#br0" timeOffset="260699.4">19802 17023 1179 0,'0'0'33'0,"0"0"8"16,0 0-33-16,0 0-8 0,0 0 0 0,0 0 0 0,0 0 73 0,0-5 13 16,0 5 2-16,0 0 1 0,0-5-16 0,-3-3-3 15,3 2-1-15,0 6 0 0,-3-5-11 0,3 5-2 16,-3-8-1-16,3 8 0 0,-6 0 2 0,0-5 1 16,0 5 0-16,0 0 0 0,0-3-17 0,0 3-3 15,1 3-1-15,-4 0 0 0,3-1-20 0,-3 4-4 0,0-1-1 16,0-3 0-16,0 9-2 0,0-3-1 0,3 0 0 0,0 5 0 15,-3 0-9-15,3 1 0 0,3 4 0 0,-3-5 0 16,3 1 0-16,0 4 0 0,0-2 0 0,3 0-11 16,-3 0 11-16,3 0 0 0,0 0-9 0,3-3 9 15,-3 0 0-15,3-2 0 0,3 2-9 0,-3-5 9 16,0 5 0-16,3-5 0 0,0 2 0 0,0-4 0 16,0-4 0-16,0 4 0 0,0-4 0 0,3 1 0 15,0-3 0-15,-3 0 0 0,3-3 0 0,0 1 0 16,-3-4 11-16,3-2-1 0,-4 1 0 0,1-4 0 15,0-2-2-15,3 5-8 0,-3-5 12 0,0 2-4 16,0-2-8-16,-3 0 0 0,3 5 0 0,-6 0 8 16,3-3-8-16,0-2 0 0,0 5 0 0,-3-3 0 15,0 3 0-15,3 3 0 0,-3 0 0 0,0 5 0 16,0 0 0-16,0 0-11 0,0 0 1 0,6 5 0 0,0 3 10 16,0 3-10-16,-3-3 10 0,3 2-10 0,0-2 10 0,0 5-8 15,0-2 8-15,0-3-8 0,3 0 8 0,-4 5 0 16,1-8 0-16,0 3 0 0,0-3 0 0,3 3 0 15,-3-2 0-15,0-6 0 0,3 5 12 0,-3-5-3 16,0 0 0-16,-6 0 0 0,0 0 15 0,6-5 2 16,0-1 1-16,-3 4 0 0,3-9-1 0,-3 3 0 15,3 3 0-15,0-8 0 0,0 5-13 0,0-5-2 16,-3-1-1-16,0 1 0 0,3 0-10 0,-3-3 0 16,0 0 0-16,2-2 8 0,1 4-8 0,3 1 0 15,-6 0 0-15,6 0 0 0,-3-1 0 0,0 7 0 0,0-4 0 16,0 6 0-16,0-3-8 0,3 8 8 0,-3 0-10 0,0 0 10 15,3 0-15-15,-3 8 3 0,0-3 1 0,0 6 0 32,0-1-13-32,3 1-4 0,-4 2 0 0,1 0 0 15,0 0-11-15,3 1-2 0,-6-1-1 0,6-3 0 16,0 1-22-16,0 0-4 0,-3-3 0 0,3-3-1 16,0 5 0-16,0-7 0 0,3 2 0 0,0-5 0 15,-3 0 8-15,2 0 1 0,4-5 1 0,-3 5 0 16,0-8 26-16,0 3 5 0,3-3 0 0,-6-3 1 0,0-2 27 0,-3 5 0 0,3-5 0 0,3 0 0 15,-3-1 17-15,-1 1 3 0,-2 0 0 0,-3 0 0 16,0 0 35-16,0 2 7 0,-6-2 2 0,3 5 0 16,0 2 8-16,-3-1 1 0,-6 1 1 0,4 4 0 15,-1-1-28-15,-3 3-6 0,0 3 0 0,3-1-1 16,-3 4-14-16,0 1-2 0,0 7-1 0,0-4 0 16,3 6-22-16,0-3 0 0,0 6 0 0,0-1-8 0,6 4 8 15,-3-1-8-15,3-3 8 0,3 6-8 0,3-5 8 0,0 2-10 16,0-3 10-16,0-4-10 0,3-1 10 0,3 0 0 15,0-5 0-15,0-3-8 0,6 1 8 0,-4-4 12 16,1-4-2-16,3-4-1 0,-3 1 27 0,0-8 4 16,0-1 2-16,-3-4 0 0,3-3 10 0,-1-6 3 15,-2-4 0-15,-3-1 0 0,3 0 5 0,-6-2 2 16,3 2 0-16,-6 3 0 0,-3-3-3 0,0 6-1 16,-3-1 0-16,-3 1 0 0,-3-3-30 0,0 2-5 15,0 1-2-15,0 5 0 0,-2-3-11 0,-1 5-2 16,0 3-8-16,3-2 12 0,3 5-12 0,-3 5 0 0,3-3 0 0,0 6 0 31,3-3-41-31,0 8-5 0,3 0-1 0,0 0-843 0,0 0-169 0</inkml:trace>
  <inkml:trace contextRef="#ctx0" brushRef="#br0" timeOffset="261147.8959">20903 16801 1504 0,'0'0'43'0,"0"0"9"0,0 0-42 0,0 0-10 15,0 0 0-15,0 0 0 0,0 0 0 0,0 0 0 16,9 8 0-16,-3-3 0 0,0 3 11 0,3 0 0 0,0 5 0 0,3 1 0 15,-3 1 1-15,3 1 1 0,0 3 0 0,0 2 0 16,0 0 27-16,3 3 6 0,-1 2 1 0,1 1 0 16,0-1 5-16,0-2 0 0,-3 3 1 0,0-6 0 15,3 0-31-15,-3-2-6 0,0-1-2 0,-1 1 0 16,-2-4-14-16,0-1 0 0,0-4 0 0,0 3 0 31,-3-5-21-31,0-2-7 0,-3-1-2 0,3 3-529 0,-6-8-105 0</inkml:trace>
  <inkml:trace contextRef="#ctx0" brushRef="#br0" timeOffset="261397.9651">21243 16870 1690 0,'0'0'48'0,"0"0"11"0,0 0-47 15,0 0-12-15,-6 5 0 0,0 0 0 0,3 3 45 0,-6 0 7 16,3 3 2-16,-3-3 0 0,0 5-13 0,0 0-2 15,-3 1-1-15,0 4 0 0,-2 3 0 0,2 3 0 16,-3-3 0-16,0 6 0 0,3-1 11 0,-6-2 3 16,0 2 0-16,3-4 0 0,0 1-26 0,1-1-5 15,-1-1-1-15,3-3 0 0,0 1-20 0,0 2 0 16,6-8 0-16,0 0 0 16,0 1-47-16,3-4-4 0,3-2-1 0,0-3 0 15,0-5-149-15,0 0-31 0,0 0-5 0</inkml:trace>
  <inkml:trace contextRef="#ctx0" brushRef="#br0" timeOffset="261795.9283">21311 17187 1609 0,'0'0'35'0,"0"0"7"0,0 0 2 0,0 0 2 0,0 0-37 0,0 0-9 0,0 0 0 0,0 0 0 15,-3 0 68-15,3 0 11 0,0 0 2 0,0 0 1 16,0-5-33-16,3 0-6 0,0 2-2 0,-3 3 0 16,0 0-5-16,6-5-2 0,3 0 0 0,-9 5 0 15,6-3-4-15,-6 3-1 0,0 0 0 0,12 0 0 16,0 0-21-16,0 0-8 0,-6 3 0 0,-6-3 0 16,9 0 0-16,0 5 0 0,-3 5 0 0,-3-2 0 15,-3 0 0-15,0 0 0 0,0-2 0 0,-3 7 0 0,-3-3 0 0,3-2 0 16,-3 5 11-16,-3-5-11 0,0 8 11 0,0-5-11 15,-6-1 10-15,9-2-10 0,0 6 20 0,-3-4-1 16,0-2-1-16,-3 0 0 0,3-3 10 16,3 3 1-16,0-2 1 0,6-6 0 0,0 0-18 0,0 0-3 15,0 0-1-15,0 0 0 0,0 0 7 0,6 8 1 16,0-3 0-16,3-5 0 0,0 5-4 0,0-5-1 16,3 0 0-16,3-5 0 0,3 5-11 0,-3 0-9 15,-3 0 9-15,3-5-13 16,-1 2-47-16,4 3-8 0,-6-5-3 0,0-1-653 15,3 6-132-15</inkml:trace>
  <inkml:trace contextRef="#ctx0" brushRef="#br0" timeOffset="262933.8702">22002 16894 1914 0,'0'0'54'0,"0"0"13"0,0 0-54 0,0 0-13 0,0-6 0 0,0 6 0 0,0 0 0 0,0 0 0 15,0 0 0-15,0 0 0 0,0 0-8 0,0 0 8 16,0 0-12-16,0 0 12 0,0 0-8 0,-3 14 8 16,-6-6 0-16,3 2 0 0,0 3 0 0,-3 1 0 15,3-1 8-15,0 8-8 0,-3-3 24 0,6 6-2 16,-3-3 0-16,0 1 0 0,3 1-14 0,0-1-8 15,0-4 8-15,3 1-8 0,0-3 0 0,3 2 0 0,-3 1 0 16,6-6 0-16,-3-5 0 0,3 5-12 16,0-8 12-16,-3 3-12 0,6-3 12 0,-3-5 0 15,0 0 0-15,0 0-8 0,0-5 17 0,0 3 4 0,3-9 1 16,0 3 0-16,-3-5 2 0,3 0 0 0,0-6 0 0,-3 6 0 16,-1-6-16-16,1 3 8 0,0-2-8 0,-3-1 0 15,0 6 12-15,-3 0-3 0,3 5-1 0,-3 3 0 16,-3-1 34-16,3 6 6 0,0 0 2 0,0 0 0 15,3 6-28-15,-3-1-6 0,3 3 0 0,-3 3-1 16,-3-1-15-16,6 1-15 0,-3 2 3 0,3-5 1 31,-3 5-26-31,3-2-6 0,0 2-1 0,0-5 0 0,0 5-4 16,3-8 0-16,-3 3-1 0,0-2 0 0,0-1 5 0,3-2 2 16,3-3 0-16,0 0 0 0,-6-3 11 0,6 0 3 0,0-5 0 15,0 8 0-15,0-5 28 0,-3-3 0 0,-1 8 11 0,4 0-3 16,3-3 40-16,-6 3 9 0,-6 0 2 0,0 0 0 0,6 3 2 0,-6-3 1 15,0 0 0-15,6 5 0 0,-6-5-23 0,3 8-5 16,0-2-1-16,-3-6 0 0,-3 8-8 0,3-8-1 16,0 0-1-16,0 0 0 15,-3 5 12-15,3-5 2 0,0 0 1 0,0 0 0 0,0 0-2 0,0 0 0 16,0 0 0-16,3 2 0 0,-3-4 3 0,3-3 0 16,3 2 0-16,-3-2 0 0,6-3-39 0,-9-3 0 15,3-2 0-15,0 5 0 0,6-5 0 0,-3-1 0 16,-6-1 0-16,6-7 0 0,0 9 8 0,0-8 3 15,-6 2 1-15,0 1 0 0,6 5-12 0,-3-1 0 16,0 1 0-16,-3 5 0 0,0-2-15 0,3 7 2 0,0-2 0 0,-3 5 0 16,0 0-4-16,0 0-1 0,0 0 0 0,8 8 0 15,-2-3 2-15,3 6 1 0,-3-3 0 0,-3 5 0 16,9-5 3-16,-3 5 0 0,-3 0 0 0,6 0 0 16,-3-2-1-16,0-3 0 0,3 3 0 0,-6-4 0 15,6-4 1-15,0 0 1 0,-10-3 0 0,10 0 0 16,-3 0 2-16,3-6 0 0,-3-4 0 0,0-3 0 15,3 5-2-15,-3-6 0 0,-3 1 0 0,0 0 0 16,0-6 11-16,0 6 14 0,0 0-3 0,-6 0-1 16,6 0 8-16,-3-1 2 0,0 4 0 0,-3-1 0 15,0 1-6-15,0 7-1 0,0-8 0 0,0 9 0 16,-3-4 7-16,0 1 2 0,-3 5 0 0,3-3 0 16,-3 1-10-16,0 2-3 0,3 0 0 0,3 0 0 15,-9 2-9-15,6 1 0 0,-6-3 0 0,6 8 8 16,-6-3-8-16,3 1 0 0,0-1 0 0,0 3 0 15,0 0 0-15,0 0-9 0,3-3 9 0,-3 8 0 0,3 1-12 16,-6-1 4-16,9 3 8 0,0-1-13 0,0 9 13 0,0-8 0 16,0 8 0-16,0-8 0 0,0 2 0 0,0-4 0 15,9 4 0-15,-6 1-9 0,3-6 9 0,0 3 0 16,3-3 0-16,0-2 0 0,0-3 0 0,3-1 0 16,3-1 0-16,0-1-8 0,3 0 8 0,-3-2 0 15,2-3 0-15,1 0 0 0,3 0-8 0,0-3 0 16,0-2 0-16,-6 0 0 15,-3 2-39-15,2-7-7 0,-2 2-2 0,3 0-668 16,-6-3-135-16</inkml:trace>
  <inkml:trace contextRef="#ctx0" brushRef="#br0" timeOffset="263698.5961">17498 18058 993 0,'0'0'21'0,"0"0"5"0,-3-3 1 0,3 3 2 0,0 0-29 0,0-5 0 0,-3 0 0 0,3-3 0 16,-3 2 96-16,-3 4 12 0,6 2 4 0,0-6 0 15,-6 1-6-15,6 5-1 0,0 0 0 0,0 0 0 16,0 0-17-16,0 0-3 0,0 0-1 0,0 0 0 0,9 0-22 0,-3 5-5 16,-6-5-1-16,9 8 0 0,0-2-25 0,0 7-6 15,-6-5-1-15,3 5 0 0,0 0-1 0,0 3-1 16,-3 0 0-16,3-3 0 0,-6 6-10 0,0-6-1 16,0 6-1-16,0-6 0 0,0 5-10 0,6-2 10 15,3-3-10-15,-3 6 10 0,-3-11-10 0,0 5 10 16,0-8-10-16,0 1 10 15,6 2-47-15,-9-8-10 0,0 0-1 0,0 0-1 16,6 0-133-16,-6 0-26 0,0-8-6 0,-3-3-1 0</inkml:trace>
  <inkml:trace contextRef="#ctx0" brushRef="#br0" timeOffset="263820.3393">17599 17849 1213 0,'-14'5'26'0,"14"-5"6"0,0 0 0 0,0 0 4 0,-6 5-36 0,6-5 0 0,0 0 0 0,0 0-532 16</inkml:trace>
  <inkml:trace contextRef="#ctx0" brushRef="#br0" timeOffset="264098.5303">17772 18156 1306 0,'0'0'28'0,"0"0"7"0,0 0 1 0,3 10 1 0,3-7-29 0,-6-3-8 0,0 0 0 0,0 0 0 16,0 0 92-16,0 0 16 0,0 0 4 0,-6 0 1 16,3-8-6-16,-3 3-2 0,3 2 0 0,-6-8 0 15,0 4-37-15,6-7-8 0,6 1-2 0,-3 5 0 0,-3-2-35 0,3-4-7 16,0 1-2-16,3 5 0 0,3-2-14 0,-3 2 0 16,-3 0 0-16,3-3 0 0,6 11 0 0,-9 0-10 15,0 0 10-15,6 0-12 0,0 0 2 0,0 5 0 16,3 3 0-16,-6 3 0 0,3-3 1 0,0 5 0 15,0-5 0-15,3 5 0 0,-3 3 9 0,3-3-10 16,0 1 10-16,-1-1-10 16,4 3-23-16,-3-3-5 0,3 0-1 0,3-2 0 15,-3-3-111-15</inkml:trace>
  <inkml:trace contextRef="#ctx0" brushRef="#br0" timeOffset="266272.8807">18320 18029 1591 0,'0'0'35'0,"0"0"7"0,-6-6 2 0,6 6 0 0,-6 0-35 0,-3 0-9 0,-3 6 0 0,0-4 0 16,0 4 23-16,0-1 2 0,0 3 1 0,1 0 0 15,-4 2-11-15,3 4-3 0,0-6 0 0,-3 5 0 16,3 0 0-16,3 0-1 0,0 6 0 0,3-6 0 16,-3 0-11-16,6 0 12 15,-3 1-12-15,6-1 12 0,0 0-12 0,0 0 0 0,0-7 0 0,0-6 8 16,6 8-8-16,-6-8 12 0,0 0-12 0,9 0 12 15,-3 0 31-15,3-3 6 0,0-2 2 0,0-3 0 16,-3-3-12-16,3-2-3 0,-3-3 0 0,3-2 0 16,0-1-13-16,-3-7-3 0,3-1-1 0,-3 3 0 0,2-5-19 0,-2-3 8 15,0 1-8-15,0-1 0 0,0 3 14 0,-3 5-4 16,0-2-1-16,3-1 0 0,-3 9 0 0,0-4 0 16,0 4 0-16,0 5 0 0,0-1 2 0,-3 6 0 15,3-2 0-15,-3 2 0 0,0 0-11 0,0 3 0 16,0 5 9-16,0 0-9 0,0 0 0 0,0 0-8 15,0 0 0-15,0 0 0 0,-3 8-6 0,3 5-1 16,-3-8 0-16,3 8 0 0,0 1 15 0,0 4 0 16,0-5-10-16,0 6 10 0,3-3 0 0,-3 2-11 15,6 9 11-15,-3-1-8 0,0-2 8 0,0-3 0 16,3 6-9-16,0-4 9 0,0-7-9 0,0 3 9 16,0-1-12-16,3-2 12 0,0 0-11 0,0-3 11 0,-1-5-10 15,4 6 10-15,0-7-9 0,3 4 9 0,0-8-8 0,-3 2 8 16,6 3 0-16,-6-8-8 0,6 5 8 0,-4-5 0 15,4-5-14-15,0 5 2 0,-3-8 1 0,0 3 0 16,-3-3 3-16,0 0 0 0,-3-3 0 0,0 3 0 16,0-5 8-16,-7-5 0 0,4 4-9 0,-3 1 9 15,-3 0 0-15,-3 0 0 0,0 5 0 0,0-3 0 16,-2 3 17-16,-1 3-1 0,-3 2-1 0,-3 1 0 16,3-1 9-16,0 3 1 0,-3 3 1 0,-3 2 0 15,3 0-26-15,0 3 0 0,3 3 0 0,-3-3 0 16,4 5 0-16,-1 0 0 0,0 0 0 0,6 6 0 15,-3-6-12-15,3 0 12 0,3 6-10 0,0-3 10 16,0-3-16-16,0 5 2 16,0-7 1-16,6 2 0 0,0-5-7 0,0 5-2 0,3-7 0 0,2-4 0 15,1 4 6-15,0-6 2 0,3 0 0 0,-3 0 0 0,0-6-7 16,3-2-2-16,0 1 0 0,-3-4 0 0,3-2 23 16,-1 5 0-16,1-5-9 0,0 2 9 0,-3-2 0 0,3 5-10 15,-3 2 10-15,0-1-8 0,0 7 8 0,0-6-12 16,-1 6 12-16,-2 0-12 0,0 6 4 0,0-1 0 15,0 3 0-15,-3 0 0 0,0 2 8 0,3 4-12 16,-6-1 12-16,3 0-12 16,-3 6 12-16,0-4 0 0,0-1 0 0,-3 4 0 0,-3 1 0 0,3-6 0 15,0 5 0-15,0-2 0 0,-3 3 17 0,0-1-1 16,3-4 0-16,-3-1 0 0,0 0 22 0,0 0 4 16,0-5 1-16,3 3 0 0,0-11-1 0,0 0 0 0,0 0 0 0,0 0 0 15,-6-6-5-15,3-1-1 0,0-4 0 0,0-2 0 16,0-3-17-16,0 0-4 0,3-5-1 15,-3 2 0-15,3 3-14 0,0-2 0 16,0-6 0-16,3 3 0 0,-3-6 0 0,3 6 0 0,0-3 0 0,0 3 0 16,3 3 0-16,0-3 0 0,3 2 0 0,-3-5 0 15,3 8 0-15,3-2 0 0,-3 5 0 0,0-1 0 16,3 1 0-16,-1 5 0 0,1 3 0 0,3 0 0 16,-3-1 0-16,0 6 0 0,0 0-12 0,0 3 12 15,-3 0-11-15,3 2 11 0,-3 3-10 0,0-3 10 16,-6 8 0-16,2-5 0 0,1 6-8 0,0-4 8 15,-6 3 0-15,0 3 0 0,0-2 0 0,-3-4 0 16,-3 9 16-16,1-6-3 0,-1 0-1 0,-3 0 0 16,0 1 7-16,-3-7 1 0,0 7 0 0,3-4 0 15,0-2 0-15,0 5 1 0,3-7 0 0,0 2 0 0,-3 0-11 16,3-3-2-16,6-5-8 0,-3 0 12 0,0 5-12 0,3-5 9 16,0 0-9-16,0 0 8 0,0 0-8 0,0 0 0 15,0 0 0-15,0 0 0 0,6-5 0 0,0 5 0 16,3 0 0-16,0-5 0 0,3-3 0 0,3 2-11 15,-3-2 11-15,0 3-12 0,3-3 12 0,-3 0 0 16,5-5 0-16,-2 2 8 0,-3-2-8 0,0 5 0 16,3-5-8-16,-3 0 8 0,0 0 0 0,-3-1 0 15,0 1 0-15,-3 3-8 0,3-4 8 0,-7 6 0 16,4-2 0-16,-3 2 0 0,0 3 0 0,-3-3 0 0,0 8 0 16,0 0 8-16,0 0-8 0,-3-6 0 15,-3 4 0-15,6 2 8 0,-5 2-8 0,-1 4 0 0,0-6 0 16,0 8 0-16,3 2 0 0,-3-2-10 0,0 0 10 0,3 3-13 15,0-3 13-15,0 5-11 0,0-3 11 0,0 4-10 16,3-6 10-16,0 5-10 0,0-5 10 0,3 2-10 16,0-2 10-16,3 5 0 0,-3-7-9 0,3 2 9 15,0-3 0-15,-3 0 0 0,-3-5 0 0,9 8 0 16,0-8 0-16,-1 6 0 0,1-6 0 0,0 0 0 16,0 0 0-16,0-6 0 0,-3 6 12 0,3-5-4 15,0-3 3-15,-3 3 0 0,3-9 0 0,-3 7 0 16,3-7-3-16,-3 4 0 0,3-4 0 0,0 1 0 15,-3 5-8-15,-1-5 0 0,1 5 0 0,0-2 0 16,3 4 0-16,-3-2 0 0,0 3 0 0,3 2 0 16,-3-2 0-16,0 5 0 0,3 0 0 0,0 5 0 15,0-2-9-15,0 2 9 0,-3 3-12 0,0-2 12 0,3 4-8 16,0-2 8-16,-4 5 0 0,4 1 0 0,0-7-12 0,-3 7 12 16,3-1-12-16,-3 0 12 15,6-2-37-15,-3-3-1 0,0 2 0 0,6-2 0 16,-3-2-30-16,-3-4-7 0,3-2-1 0,2 0 0 15,-2 0-28-15,3-2-5 0,0-9-2 0,0 3 0 16,0 0 36-16,0-3 7 0,0-2 2 0,0-5 0 16,-1 4 10-16,1 1 1 0,-3 0 1 0,0 0 0 0,-3 0 33 0,0-1 6 15,-6 1 2-15,3 5 0 0,-3-2 55 0,-3 2 11 16,0 2 3-16,0-2 0 0,-3 3 49 0,0-3 11 16,-3 3 1-16,0 2 1 0,0 3-28 0,-3-2-6 0,0 2 0 15,0 2-1-15,0 1-37 0,0 2-7 0,-2 3-2 0,2-3 0 16,0 9-14-16,3-6-3 0,-3 5-1 15,0 0 0-15,6 0-11 0,-3 3-8 16,3-3 9-16,0 1-9 0,0 1 0 0,3-1 0 0,3-1 0 0,0-2 0 16,-3-4 0-16,3 4 0 0,-3-11 0 0,9 8 0 15,-6-3 0-15,6-2 8 0,-9-3-8 0,6-3 12 16,3-2 12-16,0 0 1 0,-3-3 1 0,2-3 0 16,1-2-8-16,-3 0-2 0,0-3 0 0,0-3 0 15,0 1-8-15,0-3-8 0,-3-3 9 0,3-3-9 16,-3 1 8-16,0-1-8 0,0-4 0 0,3 4 9 15,-3 6-9-15,0-3 0 0,0 3 0 0,-3 3 8 16,0 2-8-16,0 2 0 0,0 1 0 0,0 3 0 16,3-4 8-16,-3 6-8 0,0 3 0 0,0 0 8 15,0 5-8-15,0 0 0 0,0 0-12 0,0 0 12 16,0 0-15-16,0 0 5 0,-3 5 1 0,0 8 0 0,-3 1 9 0,3-1-10 16,0 0 10-16,0 6-10 0,0-6 10 0,0 8 0 15,3 3-9-15,0-3 9 0,0 5 0 0,0-2 0 16,0-3-9-16,3 6 9 0,3-9 0 0,-3 4 0 15,3 1-8-15,0-7 8 0,0 3 0 0,0-6-8 16,3 0 8-16,0 0 0 0,0-2-17 0,-1-8 3 16,4 2 1-16,-3 3 0 0,3-3-6 0,-3-5-1 15,3 0 0-15,0 0 0 0,0-5 5 0,-3 2 1 16,3-2 0-16,-3-3 0 0,3-3 14 0,-1 4 0 16,-5-1 0-16,0-3 0 0,3-2 0 0,-3 5 8 15,-6-5-8-15,0 2 0 0,3 3 11 0,-6 3-11 0,0-3 10 16,0 8-10-16,-3-5 19 0,6 5-3 0,-6 0 0 0,0 5 0 15,0 0 0-15,1-2 0 0,-1 7 0 0,3-2 0 16,-3 0-6-16,3 6-2 0,0-4 0 0,-3 3 0 16,6-5-8-16,0 3 0 0,-3 2 0 0,3-5 0 15,0 5 0-15,0-7 0 0,0 1 0 0,3-1 0 16,-3-1 0-16,0-5 0 0,6 3 0 0,-6-3 0 16,6 0 0-16,3 0 0 0,0-3 0 0,-1-2 8 15,-2-6-8-15,3 3 0 0,3 3 0 0,0-3 8 16,-3-5-8-16,-3 7 0 0,3-1 0 0,0 1-11 15,-3-2 11-15,0 8-12 0,0-5 12 0,-6 5-12 16,9-3 12-16,0 3-10 0,-3 0 10 0,2 3-10 16,1-3 10-16,0 5 0 0,0 1 0 0,0-4 0 15,-3 4 0-15,3-1 0 0,-3 3-9 0,3-3 9 16,0-2-28-16,0 2 0 0,-3 0-1 0,3-5 0 16,0 3-91-16,0-3-17 0,-3-3-4 0,2-2-1 15,1 0 30-15,0-3 5 0,-3-5 2 0</inkml:trace>
  <inkml:trace contextRef="#ctx0" brushRef="#br0" timeOffset="266469.9889">20255 17828 1810 0,'0'0'40'0,"0"-6"8"0,0-2 1 0,3 3 3 0,-3 0-42 0,3-3-10 15,-3 8 0-15,0 0 0 0,5-5 91 0,-5 5 16 16,0 0 3-16,0 0 1 0,3 5-44 0,3 8-9 16,0-2-2-16,0 2 0 0,-3 3-25 0,3 2-6 15,0 9-1-15,-3-3 0 0,0 5-12 0,0-3-2 16,0 6-1-16,0-6 0 0,0 1-9 0,-3 5 8 15,3-6-8-15,0-2 8 0,0-3-8 0,-3-2 0 16,0 2 0-16,0-3-11 16,0-5-24-16,0 1-5 0,0-6 0 0,0 2-1 15,-3-7-160-15,3-3-32 0,-6-3-7 0</inkml:trace>
  <inkml:trace contextRef="#ctx0" brushRef="#br0" timeOffset="266611.7802">20067 18015 2120 0,'-9'-13'47'0,"6"8"9"0,-3 0 3 0,3-3 0 0,3 8-47 0,0 0-12 0,0 0 0 0,6-6 0 15,0 1 18-15,3 3 2 0,6-4 0 0,-3 6 0 16,6 0 18-16,0 0 4 0,5 0 1 0,1 6 0 16,0-4-19-16,3 3-3 0,0 6-1 0,-1-3 0 15,4 0-20-15,0 2-12 0,-3-2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19:11:26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10057 4178 1443 0,'-3'-13'32'0,"3"13"6"0,0-6 2 0,0 1 0 0,3-3-32 0,-6 0-8 0,3 0 0 0,-3-2 0 15,3 2 21-15,-3-3 3 0,0 0 0 0,0 1 0 16,0-1-9-16,-3-2-2 0,3 0 0 0,-3 2 0 16,0-2-13-16,0 2 9 0,-6 1-9 0,3-3 8 15,-3 2-8-15,-2 0 0 0,2-2 0 0,-3 3-11 31,-3 2-12-31,0 0-2 0,0 2-1 0,-3-1 0 0,-2 1 7 0,2 1 2 0,-3 5 0 0,3-3 0 16,-3 3 30-16,3 3 7 0,-2-3 0 0,-4 5 1 16,3-2 23-16,0 2 5 0,-3 0 1 0,1 1 0 15,2 2-2-15,0 2-1 0,0-2 0 0,-3 3 0 16,-2-1-23-16,2 1-5 0,0 0-1 0,0 2 0 0,3 0-18 16,-2 0 0-16,-1 3 0 0,3 0 0 0,0 0 0 0,0 2-19 15,-2-2 4-15,2 5 1 0,-3 3 5 0,6 3 1 16,-3-6 0-16,4 3 0 0,-4 2 8 0,3 1 0 15,0-4 0-15,3 1-8 0,-3 0 8 0,4 3 0 16,-1-1 0-16,3 0-8 0,-3 1 8 0,3-1 0 16,0 3 0-16,0-2 0 0,0-1 14 0,1 3-2 15,2 1 0-15,-3-4 0 0,0 0 7 0,3 1 1 16,0-1 0-16,-3 1 0 0,0-3-8 0,6-1-2 16,-3 1 0-16,1 3 0 0,-1-1-1 0,3 1 0 0,0-1 0 0,3 3 0 15,0 0-9-15,0 0 0 0,0 1 0 0,6 1 8 16,0 1-8-16,0 0 0 0,3 0 0 0,0-3 8 15,0 0-8-15,3 0 0 0,-3-3 0 0,3 3 0 16,3 1 8-16,0-4 0 0,3 0 0 0,-1 1 0 16,4 2 3-16,0-3 0 0,0 4 0 0,3-1 0 15,0 0-11-15,3 0 12 0,-1-3-12 0,4 3 12 16,0-2-12-16,-3-1 0 0,3 3 0 0,3-2-11 16,-4-3 11-16,4 0 0 0,3-3 0 0,-3 0 0 15,-1 0 0-15,4 0 0 0,-6 0 0 0,3 1 0 16,-3-4 0-16,2-2 8 0,1-3-8 0,0 3 0 15,-3-3 0-15,3 3 0 0,2 0 0 0,1-3 0 16,-3 0 8-16,0 1-8 0,3-4 8 0,-1 1-8 16,-2-1 10-16,0-2-2 0,0 3-8 0,-1-3 12 15,1 0-12-15,0 0 0 0,3-3 8 0,0 0-8 0,-1 1 0 16,-2-4 0-16,3 1 0 0,0 0 0 0,-4-3 0 0,7 0 0 16,0-3 8-16,0 0-8 0,-4 3 0 0,1-2 0 15,0-4 0-15,-3 1 0 0,3 0 0 0,-4-3 0 16,4 0 8-16,-3-3-8 15,0 3 0-15,2-5 0 0,1 0 0 0,-3 0 0 0,0-1 21 0,3 1 2 16,-4 0 0-16,1-3 0 0,0 0-23 0,0-2-13 16,-4-1 1-16,4-2 1 0,-6 0 11 0,3 0 9 15,-3-3-1-15,-3 3-8 0,-1-3 20 0,4 0-4 16,-6 3 0-16,3-5 0 0,-3-1 8 0,0 1 0 16,3-6 1-16,-3 3 0 0,-1-3-5 0,1 0-2 0,-3-2 0 15,0-1 0-15,0 1-5 0,0 0-1 0,0 2 0 0,-3 0 0 16,0 3-2-16,3-3-1 0,-3 6 0 0,-1-3 0 15,-2 0 1-15,3-3 0 0,0 5 0 0,-3-4 0 16,0 2-1-16,0-1 0 0,-3 1 0 0,3-2 0 16,-3-1-1-16,0 3 0 0,-3 0 0 0,3 0 0 15,-6 2 1-15,3-2 0 0,-3 0 0 0,0 0 0 16,0 0 7-16,-3 0 2 0,-3-3 0 0,3 3 0 16,-3 0 6-16,-3 0 2 0,1-3 0 0,-4 5 0 15,0 1 6-15,-3-1 0 0,0 1 1 0,0 2 0 16,-6 0-22-16,1-2-11 0,-1 2 10 0,-3-2-10 15,0 2 16-15,-3-3-2 0,-2 3-1 0,-1-2 0 16,-3 0-5-16,0 2 0 0,4 3-8 0,-1 2 12 16,3-2-12-16,0 5 9 0,1 0-9 0,2 3 8 15,0 2-8-15,3 3 0 0,0 0-12 0,1 6 12 16,-1-1-121-16,0 6-17 0,-3-1-3 0</inkml:trace>
  <inkml:trace contextRef="#ctx0" brushRef="#br0" timeOffset="2551.0384">10908 3924 1188 0,'0'0'26'0,"0"0"6"0,0 0 0 0,0 0 1 0,0-6-33 0,0-1 0 0,0-1 0 0,0-3 0 16,0 6 49-16,0-3 3 0,0 0 1 0,0-3 0 15,0 3-10-15,0-2-3 0,-3 2 0 0,3 0 0 16,-3 0-12-16,0 0-4 0,0 0 0 0,0 3 0 16,0-1 0-16,-3 1-1 0,0 0 0 0,0 2 0 15,1 1 3-15,2 2 1 0,-6 0 0 0,3 0 0 16,0 2-11-16,0 4-1 0,0-1-1 0,0 0 0 16,0 3-14-16,0 0 0 0,0 3 0 0,3-1 0 15,-3 3 0-15,3 1 0 0,0-1 0 0,0 3-10 16,3-3 10-16,0 5-8 0,0 1 8 0,0 2-8 15,3-2 8-15,-3 2 0 0,3-5 0 0,0 0 0 16,0-3 0-16,3 0 0 0,-3 0 0 0,3 1 0 16,0-4 0-16,0-2 0 0,0 0 0 0,0-3 0 0,0-2 0 15,0 0 0-15,0-3 0 0,0 0 0 0,-6 0 19 16,8-3 5-16,1-2 2 0,-3-1 0 0,3-2 6 16,-3 0 0-16,3 1 1 0,-3-4 0 0,0-2-15 0,0 2-3 15,0-2-1-15,3-3 0 0,-3-2-14 0,0-4 8 16,3 1-8-16,-3 0 0 0,0-3 8 0,0 0-8 15,0-2 0-15,-1-1 0 0,-2 1 0 0,3-6 0 16,0 3 0-16,-3 3 0 0,3-1 8 0,-3 3-8 16,0 1 0-16,-3 1 0 0,0 4 8 0,3 2-8 15,-3-2 0-15,0 4 0 0,0 1 11 0,-3 2-11 16,3 1 12-16,0 5-12 0,0 5 13 0,0 0-4 16,0 0-1-16,0 0 0 0,0 0-8 0,0 0 10 0,0 0-10 15,-6 5 10-15,3 0-10 0,0 3 0 0,3 3 0 16,-3-1 0-16,0 1 0 0,3 2 0 0,0 3 0 15,0-3-11-15,3 3 11 0,-3 3 0 0,3 2 0 16,-3 0-8-16,0 0 8 0,3 0 0 16,-3 0 0-16,3-2 0 0,0-3 0 0,0 5 0 0,0-2 0 0,3-1 0 15,-3 1 0-15,3-1 0 0,-3-2 0 0,3 5 0 16,0-5 0-16,0 0 0 0,0-6 0 0,0 4 0 16,-3-4 0-16,3-2 0 0,3-2 0 0,-9-6 0 15,0 0 0-15,9 5 0 0,3-3 0 0,-4-2-8 16,1-2 8-16,-3-3 0 0,3-1 0 0,0-2 0 15,0 0 0-15,-3 3 0 0,0-3 0 0,3-2 0 16,-6-1 0-16,3-2 0 0,0-1 0 0,-3 4 0 16,0-1 0-16,0-2 0 0,3 3 0 0,-6-1 0 15,0 0 8-15,-3 1-8 0,3 2 8 0,0-3-8 0,-3 3 8 16,0 3-8-16,-3 5 10 0,3-8-10 0,0 3 9 16,-3 5-9-16,-3 0 8 0,3 2-8 0,0 4 0 0,-3-1 8 15,3-2-8-15,-3 5 0 0,3 2 0 16,-3-2 0-16,3 3 0 0,1 2 0 0,-4-2 0 15,6 4 0-15,-3-1 0 0,0 1 0 16,0-1-9-16,3-1 9 0,3 3 0 0,-3-3 0 0,3 0 0 0,3-2 0 16,-3 2 0-16,3 0 0 0,0-2-9 0,3 2 9 15,-3 0 0-15,3-5-9 0,-3 0 9 0,-3-8-12 16,9 6 12-16,-9-6-12 16,8 7-22-16,4 1-5 0,0-2-1 0,-12-6 0 15,12-3-20-15,0 0-4 0,0-5 0 0,0 3-1 16,-3-3-27-16,3 0-6 0,0 0-1 0,-3-5-367 0,-3 3-74 15</inkml:trace>
  <inkml:trace contextRef="#ctx0" brushRef="#br0" timeOffset="6923.8983">11343 3874 1054 0,'0'5'23'0,"3"3"5"0,-3-8 0 0,0 0 3 0,0 0-31 0,0 0 0 0,0 0 0 0,0 0 0 16,0 0 51-16,0 8 4 0,-3 0 1 0,3 0 0 16,0-8-5-16,-3 10-1 0,3-2 0 0,0 0 0 15,0-8-2-15,0 11 0 0,-3 4 0 0,3-1 0 16,-3-1-6-16,0 5-2 0,0 1 0 0,3 2 0 15,-3-5 2-15,0 5 0 0,0 0 0 0,-3 6 0 16,3-1-10-16,0 3-3 0,-3-2 0 0,0-3 0 16,3-1-10-16,-3 1-3 0,3-3 0 15,0 1 0-15,0-1-16 0,0-3 8 0,3 1-8 0,-3-3 0 16,0-3 10-16,0 0-10 0,-3-2 8 0,3-3-8 16,0 2 0-16,3-2 0 0,0-8 0 0,-3 8 0 15,1-5-51 1,2-3-2-16,0 0-1 0,0 0-529 0,0 0-105 0</inkml:trace>
  <inkml:trace contextRef="#ctx0" brushRef="#br0" timeOffset="7585.3458">11331 3937 1616 0,'6'13'36'0,"-6"-13"7"0,0 0 1 0,0 0 1 0,3-2-36 0,0-4-9 15,0 1 0-15,0 2 0 0,-3 3 31 0,6-2 4 16,0-6 1-16,0 2 0 0,0-1-21 0,-1 1-4 16,4 1-1-16,-3 2 0 0,3-2 2 0,0 5 0 15,0 3 0-15,3-1 0 0,-3 1-2 0,0-6 0 0,3 1 0 0,-3 2 0 16,0 2-2-16,0 1 0 16,-3 0 0-16,0 2 0 0,-1-2 0 0,1 4 0 0,0 4 0 0,-3-6 0 15,-3-5 17-15,0 0 3 0,0 11 1 0,-3 0 0 16,0 2 3-16,0 3 0 0,-3-3 0 0,1 0 0 15,-1 0-11-15,0 1-1 0,-3-4-1 0,-3 3 0 16,3 1-8-16,0-1-2 0,-3-3 0 0,3 1 0 16,0-3-1-16,-3-3-8 0,6 1 12 0,-3-4-4 15,3 1 1-15,3-3 0 0,-3 0 0 0,6 0 0 16,0 0-9-16,-3 8 10 0,3-8-10 0,0 0 10 16,0 0-10-16,0 0 0 0,0 0 0 0,0 0 8 15,0 0-8-15,0 0 0 0,0 0-12 0,12-6 12 16,-3 1-10-16,3 3 10 0,-6-1 0 0,6 0-9 15,-3 3 9-15,0 0 0 0,0-5 0 0,0 2-8 16,0 1 8-16,3-4 0 0,-3-2 0 0,2 0 0 0,-2 1 0 0,0-1 0 16,3 0 0-16,-3 0-8 0,0-3 8 0,0 1 0 15,0-4 0-15,3 1 0 0,-6 0 0 0,3 2 0 16,-3-2 0-16,0 2 0 0,0 1 0 0,0 2 0 16,0 0 0-16,-1 0 0 0,1-3 0 0,-3 4 0 15,0 1 0-15,0 1 0 0,-3 5 0 0,-3-5 8 16,3-3-8-16,0 0 0 0,0 8 0 0,0 0 8 15,-6-8-8-15,3 5 0 0,3 3 0 0,0 0 0 16,-3 6 0-16,-2-1 8 0,2 0-8 0,0 0 0 16,3-5 0-16,-6 11-8 0,3 2-1 0,3-2 0 15,0-1 0-15,-6 1 0 0,6-3 9 0,0 2-10 16,0 1 10-16,3 0-10 0,-3 2 10 0,3-3 0 16,0 4 0-16,3-4-8 0,-3 1 8 0,3-3-8 0,-1 0 8 15,1 0-8 1,0-6-22-16,3 4-4 0,-3-4-1 0,3 4 0 15,3-6-21-15,-3 0-5 0,3 0-1 0,-12 0 0 16,9-6-5-16,3-2-1 0,0 3 0 0,-3-3 0 16,-3 0-31-16,2-2-6 0,1-4-2 0</inkml:trace>
  <inkml:trace contextRef="#ctx0" brushRef="#br0" timeOffset="12868.4219">11742 3932 955 0,'-6'0'27'0,"6"0"6"0,0 10-33 0,0-10 0 15,0 0 0-15,0 0 0 0,0 0 76 0,0 0 8 16,0 0 1-16,0-2 1 0,0-4-34 0,0 1-8 16,0 5 0-16,0-3-1 0,0 3 5 0,0 0 0 0,3-5 1 0,-3 5 0 15,0 0-13-15,0 0-4 16,0 0 0-16,6 3 0 0,3 2-8 0,-9-5-3 0,0 0 0 0,8 8 0 15,-5 0-1-15,-3-8 0 0,0 0 0 0,6 11 0 16,-3-1-1-16,0 1-1 0,-3 2 0 0,0-8 0 16,0-2 0-16,0-3 0 0,-3 5 0 0,3 0 0 15,0-5 1-15,0 0 0 0,0 0 0 0,0 0 0 16,0 0 6-16,0 0 2 0,0 0 0 0,0 0 0 16,0 0-3-16,0 0 0 0,0 0 0 0,0 0 0 15,3-5-4-15,0-5 0 0,0 2-1 0,0-6 0 16,0 4-8-16,0-1-2 0,3 3 0 0,0-2 0 15,-3-4 2-15,3 1 0 0,0 3 0 0,0-4 0 16,3-1 1-16,-3 1 1 0,3 4 0 0,-3 2 0 16,3-5-13-16,-3 7 11 0,0 4-11 0,0-1 10 15,-4-5-10-15,4 3 0 0,-6 5 0 0,6 2 8 0,-3 1-8 16,3 5 0-16,-3-5 0 0,3 5 8 0,-6 2 3 16,3 1 0-16,3-1 0 0,-3 1 0 0,0 2-2 15,0 0 0-15,0 3 0 0,0-3 0 0,3 6-9 16,-3-3 0-16,-3 2 0 0,3-4 0 0,0-1 0 15,0 0 0-15,0 0 0 0,-3 1 0 0,3 1 0 0,0-4 0 16,0 0 0-16,0-3-11 0,-3-8-9 0,3 5-3 16,-3-5 0-16,0 0 0 15,6 10-44-15,-6-10-9 0,6 3-1 0,0-6-587 16,0-2-118-16</inkml:trace>
  <inkml:trace contextRef="#ctx0" brushRef="#br0" timeOffset="13308.6167">12224 3776 1645 0,'6'26'36'0,"-6"-26"7"0,0-3 1 0,-3 1 4 0,0-1-39 0,3 0-9 0,0 1 0 0,-3-3 0 16,-3-1 60-16,3 4 9 0,0-4 3 0,0 4 0 15,-3-4-18-15,0 4-3 0,0-1-1 0,6 3 0 16,0 0-3-16,0 0-1 0,0 0 0 0,-9 0 0 15,0 5-14-15,3 1-4 0,0-4 0 0,0 9 0 16,0-1-16-16,0 4-4 0,1 2-8 0,-1-3 12 0,3 0-12 0,0 3 0 16,0 0 0-16,6 0 0 15,-3 0-10-15,3-3 10 0,0 5-8 0,0-2 8 16,2-5 0-16,-2-3 0 0,3 0 0 0,0-3 0 0,0 3 0 0,-6-8 0 16,0 0 0-16,9 0 0 0,0-5 0 0,-3-1 9 15,3-2 0-15,-3 3 0 0,0-3 15 0,0-2 2 16,-3-1 1-16,0-2 0 0,0-3-1 0,0 0 0 15,0 0 0-15,3-2 0 0,-6-1-2 0,3-2 0 16,-3-3 0-16,3 3 0 0,0-3-2 0,-3 3-1 16,-6-3 0-16,6 3 0 0,-3 0-5 0,-3 2-2 15,3 3 0-15,-3-2 0 0,0 5-14 0,0-1 0 0,0-1 0 16,-3 4 0-16,3 0 8 0,0 6-8 0,0 2 0 0,6 3 9 16,0 0-9-16,0 0-11 0,0 0 3 0,0 0 0 31,0 0-41-31,0 0-8 0,0 0-2 0,0 8 0 15,3 0-117-15,-3 0-24 0,0-8-5 0</inkml:trace>
  <inkml:trace contextRef="#ctx0" brushRef="#br0" timeOffset="13657.8982">12402 3609 1684 0,'3'13'37'0,"-3"-5"8"0,0-8 2 0,0 0 0 0,0 0-38 0,0 0-9 0,0 0 0 0,0 0 0 15,0-3 88-15,0 3 16 0,0 0 4 0,0 3 0 16,-3-3-44-16,-3 3-9 0,3-1-2 0,-2 1 0 0,-1 2-24 0,0-2-5 16,0 2 0-16,3 1-1 0,0 4-23 0,0-2 0 15,0 0 0-15,3 0 0 0,-3 8 0 0,6 0-8 16,-3-6 8-16,0 1-8 0,0-3 8 0,3 0 0 16,-3-8-9-16,6 8 9 0,0 2 0 0,0 1 0 15,0-6-9-15,0 3 9 0,-1 0 0 0,-2 3 0 16,3-3 0-16,0-1 0 0,-3 4 0 0,0-3 0 15,0-3 0-15,-3 6 0 0,0-1 18 0,0 4 1 16,-3-4 0-16,0 1 0 0,-3-1 21 0,0 4 4 16,0-4 0-16,1 1 1 0,-7-1 6 0,3 1 1 15,0-3 0-15,0-3 0 0,0 3-15 0,0-5-2 16,0-1-1-16,0-2 0 0,3 0-18 0,0-5-3 16,-3 3-1-16,6-6 0 15,0 0-70-15,3 0-14 0,0 0-4 0,0-3-736 0,3 1-148 0</inkml:trace>
  <inkml:trace contextRef="#ctx0" brushRef="#br0" timeOffset="14777.0346">12843 3852 1146 0,'0'-31'32'0,"3"23"8"0,-3 8-32 0,0 0-8 0,0 0 0 0,0 0 0 16,0 0 101-16,0 0 19 0,-6-3 4 0,3-5 1 15,0 5-29-15,0-2-5 0,0-3-2 0,0 0 0 16,-3 3-25-16,3 0-4 0,-3-1-2 0,3 1 0 15,-3 2-15-15,6 3-3 0,0 0-1 0,-6 3 0 16,-3-3-13-16,0 0-2 0,4 5-1 0,-1 1 0 16,-3 2-9-16,3 2-2 0,0-2 0 0,0 3 0 15,3-1-12-15,-3 1 0 0,3 2 8 0,0 0-8 16,0 1 0-16,0-1 0 0,3-5 0 0,0 2 0 0,0 1 0 0,0-1 0 16,3-2 0-16,0 3 0 0,0-3 0 0,0 0 0 15,3-3 0-15,-3 0 0 0,6-2 0 0,-9-3 0 16,6-3 0-16,3 3 9 0,0 0-1 0,-9 0-8 15,5-5 12-15,4 3-4 0,-3-1 4 0,0 0 1 16,0-2 0-16,-3 2 0 0,0-2-2 0,0 0-1 16,0 2 0-16,-3 3 0 0,0 0-10 0,0 0 0 15,0 0 9-15,0 0-9 0,3-11 0 0,0 4 0 16,0 1 0-16,0 1 0 0,0 0 0 0,-3 5 0 16,6-8 0-16,-3 0 0 0,3 3 0 0,-3-3 0 15,0 2 0-15,3 1 0 0,-3 2 0 0,3 1 0 0,-3-6 0 0,0 0 0 16,0 0 0-16,0 3 0 15,0-1 0-15,-3 6 0 0,3-5 0 0,3-3 0 0,-3 5 0 0,2 1 0 16,-2-4 0-16,-3 6 0 0,0 0 0 0,6 0 0 16,-3-2 0-16,-3 2-10 0,0 0 10 0,6 5 0 15,0-2-10-15,-6-3 10 0,3 5-8 0,3 3 8 16,-3-5 0-16,0 7 0 0,0 1 0 0,-3 2 0 16,0-2 0-16,3-1 0 0,0-2 0 0,-3 3 0 15,0-1 0-15,-3-2 0 0,3 3 0 0,0-3 8 16,0 0-8-16,-3 2 9 0,3-2-9 0,0 0 10 15,0-8-2-15,0 5 0 0,0-5 0 0,0 0 0 16,0 0-8-16,0 0 10 0,0 0-10 0,0 0 10 16,0 0-10-16,0 0 10 0,6-2-10 0,-3-3 10 15,-3-3-10-15,6 0 0 0,0 0 9 0,0-3-9 16,-3-2 0-16,3-3 0 0,0 0 0 0,3 3 0 0,-3-3 0 0,0 3 0 16,3-6 0-16,-3 6 0 0,0 2 0 0,-1 4 0 15,4 1 0-15,-3 1 0 0,0-3 0 0,-3 3 0 16,-3 5 0-16,6-3 0 0,0 3 0 0,-6 0-10 15,0 0 10-15,6 5-10 0,-3-2 10 0,-3 5-12 16,0 3 12-16,3 4-12 0,-3 4 12 0,3-3 0 16,-3-3 0-16,3-2-8 0,0-3 8 0,0 5 0 15,-3 0 0-15,3 0 0 0,3 0 0 0,-3 1 0 16,0-4 0-16,0-2 0 16,0 0-32-16,3-3-2 0,0 3 0 0,-6-8 0 15,0 0-126-15,12 6-26 0,3-4-5 0</inkml:trace>
  <inkml:trace contextRef="#ctx0" brushRef="#br0" timeOffset="15430.9222">13420 3664 1321 0,'0'-26'37'0,"0"26"9"0,-3 8-37 0,3 5-9 0,-3-2 0 0,3-3 0 15,0-8 63-15,0 0 10 0,3 10 3 0,-3 1 0 16,6 2-21-16,0-2-4 0,0 2-1 0,-3 0 0 16,6 0-1-16,-3 6 0 0,3-1 0 0,0 4 0 15,0-4-5-15,6 1-2 0,-9 2 0 0,3-3 0 16,0-2-26-16,-3 0-4 0,-3-3-2 0,5 3 0 16,1-3-10-16,-6 1 12 0,3-6-12 0,0 0 12 15,0-1-12-15,-6-7 0 0,0 0 0 0,9 6 8 16,-6-4-29-16,-3-2-7 0,0 0 0 0,0 0-583 15,0 0-116-15</inkml:trace>
  <inkml:trace contextRef="#ctx0" brushRef="#br0" timeOffset="15668.6713">13578 3635 1470 0,'0'0'41'0,"0"0"11"0,-3 16-42 0,-6 3-10 0,3-9 0 0,0 6 0 15,0 0 76-15,0 0 14 0,-5-3 2 0,2 3 1 16,3 0-14-16,-3 5-3 16,0 0-1-16,0 3 0 0,0-3-12 0,0-2-3 15,-3 5 0-15,3-6 0 0,-3-2-21 0,3-3-5 0,0 3-1 0,3 3 0 16,-2-1-24-16,5-2-9 0,-3-3 0 0,3-2 9 16,3-3-29-1,-3 0-5-15,0 0-2 0,3-3 0 0,0-5-47 0,0 0-10 16,0 0-1-16,0 0-536 0,0 0-107 0</inkml:trace>
  <inkml:trace contextRef="#ctx0" brushRef="#br0" timeOffset="15907.6321">13700 3829 1321 0,'3'31'28'0,"-3"-31"7"0,0 0 1 0,0 11 2 0,0 5-30 0,0-3-8 16,0-8 0-16,0 3 0 0,-3 5 118 0,3-2 22 15,0 2 5-15,-3 3 1 0,3-3-27 0,-3 3-6 16,0-3-1-16,0 1 0 0,3 2-49 0,-3-1-11 16,3 1-1-16,-3-2-1 0,6-4-38 0,-3 3-12 15,0-2 0-15,3 0-716 0,0-1-149 0</inkml:trace>
  <inkml:trace contextRef="#ctx0" brushRef="#br0" timeOffset="18292.2872">17665 4490 1112 0,'0'0'24'0,"0"-5"6"0,3-3 1 15,0-3 0-15,-3 3-31 0,0-2 0 0,3-4 0 0,-3 1 0 0,-3 3 70 0,3-1 8 16,-3 3 2-16,3-2 0 0,0-1-6 0,-3-2-1 16,-6-1 0-16,3 1 0 0,0-3-13 0,-6-2-2 15,-6-1-1-15,3 1 0 0,-2-1-34 0,-1 1-7 16,-3-1-2-16,-3 1 0 0,-9-1-14 0,-2 1 0 16,2-1 0-16,-9 3 0 0,1 0 0 0,-4 1 0 15,3 4 8-15,1 0-8 0,-4 3 23 0,-3 3 1 16,-2 5 1-16,-7 0 0 0,-5 5-9 0,2 3-1 15,4 0-1-15,-4 3 0 0,0 2 1 0,4 0 0 16,-4 6 0-16,1-1 0 0,2 4-15 0,-2-1 0 16,2 0 0-16,4 0 0 0,2 3 0 0,0-6 8 15,10 6-8-15,-1-5 12 0,3 2 1 0,7 0 0 16,-4 0 0-16,6 6 0 0,0-1-13 0,1 3-16 0,2 3 3 16,0 2 1-16,3 6 12 0,0 0 0 0,4 5 0 15,-4-3 0-15,3 0 0 0,3 3 0 0,-3-2-12 0,0 2 12 16,4 0 0-16,2-11 0 15,0 3 0-15,0 5 0 0,0 3 0 0,-3 0 0 0,6 3 0 16,-3 0 0-16,3 2 0 0,4 19 0 0,-1-6 0 0,6 1 10 16,3-1-10-16,9-7 8 0,0-6-8 0,5 0 8 15,7 1-8-15,6 7 10 0,3-3-10 0,8 1 10 16,4-3-10-16,6 0 0 0,5-3 0 0,1-5 0 16,2-3-10-16,7-2-1 0,0-6 0 0,5-2 0 15,3-3-19-15,1-2-4 16,-4-3-1-16,1-6 0 0,-4-2 7 0,1-5 0 15,2-6 1-15,4-3 0 0,-1-2 27 0,-2-5-8 0,-10-5 8 0,10-4 0 16,2-4 16-16,0-1 9 0,-8-4 2 0,5-4 0 16,-5-5 31-16,5-2 6 0,4-6 2 0,-7-5 0 0,-2-2-3 15,-1-6-1-15,-5-3 0 0,-1 1 0 0,-8-4-38 0,0 4-8 16,-10-1-2-16,4-2 0 0,-6-3-3 0,-1-5-1 16,-5-3 0-16,-6 0 0 0,0 3-2 0,-6-2 0 15,-6-7 0-15,-9 4 0 0,-3 2 3 0,-9 3 0 16,-6 0 0-16,-9 0 0 0,-9-3 2 0,-3 5 1 15,1 4 0-15,-7 1 0 0,-3 6 12 0,1 6 2 16,-4 2 1-16,4 5 0 0,-1 6-5 0,0 5 0 16,1 0-1-16,2 5 0 0,9 3-23 0,-3 5 0 15,-2 0 0-15,2 3 0 16,6 2-33-16,-2 3-2 0,-1 0 0 0,0 3 0 16,6 0-167-16,3 2-34 0,4-2-6 0</inkml:trace>
  <inkml:trace contextRef="#ctx0" brushRef="#br0" timeOffset="20250.958">17451 3553 1249 0,'0'0'27'0,"0"0"5"0,0 0 2 0,0 0 2 0,0 0-28 0,0 0-8 0,0 0 0 0,0-5 0 15,0-3 41-15,-3 3 7 0,3 0 2 0,0-1 0 16,0 1-2-16,0 2 0 0,-6-5 0 0,6 3 0 15,0 0 20-15,0 2 3 0,-6-5 1 0,0 6 0 16,3-4-8-16,-3-2-2 0,-3 3 0 0,3 0 0 16,-3-1-21-16,0 1-4 0,3 0-1 0,-6 0 0 15,-3-1-14-15,4 4-3 0,2-1-1 0,0 3 0 16,0-3-4-16,3 3-1 0,-3 3 0 0,0 2 0 16,6 1-13-16,-6-1 0 0,0 5 0 0,3-2 0 15,0 6-10-15,3-1-2 0,-6 3 0 0,3 0 0 16,0-1 12-16,3 4 0 0,3 0 0 0,-6-1 0 15,0 3 0-15,6-5-13 0,6-3 1 0,0 6 1 16,-9-6 11-16,6 3 0 0,3-5 0 0,6-1 0 16,0-5 0-16,-12-5-8 0,0 0 8 0,15 8-8 15,3-2 8-15,0-4 0 0,-18-2 10 0,15-2-10 16,-3-1 16-16,2-2-2 0,-2-6-1 0,-3 1 0 0,-3-1-1 16,3-2 0-16,0-1 0 0,-3 1 0 0,0-5-2 15,0 2-1-15,3 0 0 0,-3-8 0 0,0 0-9 16,0 3 0-16,0-3 9 0,0-2-9 0,3 2 0 0,-4-2 0 15,-5-1-10-15,6-2 10 0,-3-3 0 16,0 9 11-16,-3-4 0 0,0-2 0 0,3 3-11 0,-3 2 0 16,0 5 0-16,-3-5 8 0,0 6-8 0,0 2 0 15,3 3 0-15,-3 0 0 0,-2-1 17 0,2 4 2 16,3 4 0-16,3 1 0 0,-3 0-19 0,0 5 8 16,0 0-8-16,0 0 0 0,0 0 0 0,0 0 0 15,0 0 0-15,0 0 0 16,2 10-28-16,4 6-2 0,-6-8-1 0,0 11 0 0,0-6 31 0,0 0 0 0,-3 8 0 15,3 3 0-15,-5-5 0 0,5 2 16 0,2 5-1 16,-2 1-1-16,0-1-14 0,-2 1 0 0,2-3-12 0,2 2 12 16,4 0-13-16,-3-2 4 0,-3 3 1 0,3-3 0 15,3-1 8-15,-3-4 11 0,0 2-3 0,3-2 0 16,0-4-8-16,3 1 0 0,-3 0 0 0,0-3 0 16,-3-2 0-16,6-3 0 0,0 0-10 0,-3-3 10 15,-3 0-8-15,6 1 8 0,3-6 0 0,0 0-9 16,-6 0 9-16,2-3-12 0,-2 0 12 0,3-2-12 15,6-3 12-15,-9 0 0 0,-3 0 0 0,3 0 0 16,6-2 0-16,-3-1 0 0,-6 3 0 0,3-5 0 16,-3 2 0-16,3 1 0 0,0-1 0 0,-6 1 0 15,-6-1 0-15,6 1 0 0,6 2 0 0,-6 2 0 16,-9-7 0-16,3 5-13 0,3 0 3 0,3 0 1 16,3 0 9-16,-6 0-10 0,-6 0 10 0,6 3-10 15,3 0 10-15,0 5 0 0,-3-3 0 0,-3 3 0 0,0 0-14 16,0 3 2-16,-3 2 1 0,3 0 0 0,-3 1-9 0,6 4-1 15,3 1-1-15,-3-3 0 0,-3 5 8 0,6 0 2 16,6-5 0-16,-3 5 0 0,0 1 2 0,0-1 1 16,0 3 0-16,3-3 0 0,9-2-2 0,-3-1 0 15,-9 1 0-15,6 2 0 0,6-5 11 0,-3 0 0 16,-6-3 0-16,3 0-8 0,3-5 0 0,-4 6 0 16,4-6 0-16,-3 0 0 0,-3-3 8 0,3-2 0 15,3-3 0-15,-6 0-8 0,3 0 8 0,-3-3-10 0,3 1 10 16,-3-1-10-16,3-2 10 0,-3 0 11 15,-3 2-3-15,3 1 0 0,0-4-8 0,-3 4 0 0,-1 2 0 16,-2-3 0-16,6 3-16 0,-3 3-4 0,-3 0-2 0,0 5 0 16,3-5 8-16,-3 5 2 0,0 0 0 0,0 0 0 15,0 0-2-15,0 0 0 0,3 5 0 0,0 3 0 16,-3 2 14-16,3 1-9 0,-3 2 9 0,3 3-8 16,-3 0 8-16,3 5 11 0,-3 0-3 0,0 3 0 15,3 5-8-15,-3 0 12 0,-3-2-12 0,0-1 12 16,3-2 3-16,0 2 1 0,-3-4 0 0,0 1 0 15,0 1 5-15,0-5 2 16,0-3 0-16,3-1 0 0,0-1-3 0,-3-1-1 0,3-2 0 0,0-1 0 16,0 1 0-16,0-3 0 0,0 0 0 0,0-8 0 15,0 0 1-15,0 0 1 0,0 0 0 0,3-6 0 16,3-2 2-16,-3 0 0 0,0-5 0 0,-3 0 0 0,0 0-11 16,3-6-3-16,0 3 0 0,0-2 0 0,-3-3-9 15,0-3 0-15,3 0 0 0,-3 0 8 0,0-2-8 0,3-1 0 16,-3 1 0-16,3 2 0 0,0 0 8 0,0 3-8 15,0-3 8-15,0 3-8 0,6 0 0 0,-6 2 0 16,3 3 0-16,0 1 0 0,0-1 0 0,3 3 0 16,-3 2 0-16,0 0 0 0,-3 3 0 15,3 3 0-15,0 2 0 0,-6 3 0 0,0 0 0 0,0 0-11 16,9 0 11-16,-4 6-8 0,1-1 8 0,-3 0-12 16,3 6 12-16,-3-3-12 0,0 5 12 0,-3-8 0 15,-3 3 0-15,3 0 0 0,-3 3 10 0,3-1-2 16,-3-2-8-16,-3 3 12 0,3 0 12 0,-5 2 1 0,-1 0 1 15,3 0 0-15,-3-2 1 0,0-1 0 0,3-2 0 16,0 3 0-16,3-6-14 0,-3 0-2 0,6-5-1 0,0 0 0 16,0 0-18-16,0 0-4 0,0 0-1 0,0 0 0 31,0 0-57-31,0 0-11 0,0 0-3 0,0 0-620 0,0 0-125 0</inkml:trace>
  <inkml:trace contextRef="#ctx0" brushRef="#br0" timeOffset="20652.5422">18046 3569 1177 0,'0'0'25'0,"0"0"6"0,0 0 1 0,0 0 2 0,3 8-34 0,-3 0 0 16,3-3 0-16,0 6 0 0,0-6 61 0,3 3 6 15,0-5 1-15,0 2 0 0,3 0 18 0,0-2 4 16,0 0 1-16,-9-3 0 0,0 0 22 0,14 2 5 16,-2-2 1-16,0-2 0 15,0-1-119-15,0-2-32 0,0 0-3 0,0-1 0 0,0-4 63 0,-3-1 12 16,0 3 2-16,0-5 1 0,-1 0-19 0,1-1-3 16,-3 1-1-16,-3 0 0 0,3 0-12 0,-3 0-8 0,0 2 10 0,-6-2-10 15,0 2 10-15,0 1-10 0,0-1 10 0,-3 3-10 16,-3 0 12-16,3 0-4 0,1 3-8 0,-4 2 12 15,9 3 1-15,-12 0 0 0,0 5 0 0,12-5 0 16,-9 8-13-16,0 0 0 0,-6 3 0 0,6 2 0 16,3 0 0-16,0 3 0 0,3 0-10 0,-3 0 10 15,0 0 0-15,6 2 0 0,3 1 0 0,-3-3 8 16,0 5-8-16,6-8-16 0,0 0 4 0,3 3 0 16,3-2-9-16,-3-4-3 0,3 1 0 0,3-6-656 15,3-5-131-15</inkml:trace>
  <inkml:trace contextRef="#ctx0" brushRef="#br0" timeOffset="21344.7946">18373 3593 1076 0,'0'0'24'0,"0"0"4"0,0 0 2 0,0 0 0 0,0 0-30 0,3 8 0 0,0 0 0 0,-3 0 0 16,3 2 79-16,0 1 9 0,-3-3 3 0,3 3 0 15,0-4-11-15,-3 7-1 0,3-4-1 0,0 1 0 16,-3 2-14-16,3-8-2 0,-3 1-1 0,3-1 0 16,-3 3-7-16,3-3-2 15,-3-5 0-15,0 0 0 0,0 0 0 0,0 0-1 0,0 0 0 0,0 0 0 16,6-5-7-16,-3-3 0 0,3 0-1 0,0 0 0 0,0-8-19 0,0 3-4 15,0 0-1-15,0 0 0 0,0-1-8 0,0 4-2 16,0-1 0-16,0 3 0 0,0-5-9 0,0 0 10 16,-1 5-10-16,4-3 10 0,-6 6-10 0,3 0 0 15,0-1 0-15,0 1 0 0,-6 5 0 0,0 0 0 16,6 3 0-16,0-1 0 0,-6-2 0 0,6 6 0 16,-3 2 0-16,0 0 0 0,0-1 0 0,0 4 0 15,0 0 0-15,0-1 0 0,-3 1-9 0,3-1 9 16,0 1 0-16,0 0 0 0,0-1-13 0,0 1 4 15,3-3 1-15,-3 2 0 16,3-2-61-16,0 3-12 0,0-3-3 0,0-3 0 16,2 3-42-16,4-3-9 0,-3 3-1 0,0-5-434 0,0-1-86 0</inkml:trace>
  <inkml:trace contextRef="#ctx0" brushRef="#br0" timeOffset="21703.2445">18784 3585 1180 0,'0'0'26'0,"-3"-5"6"0,0-3 0 0,-3 3 1 0,3-3-33 0,-3 2 0 0,0-2 0 0,0 3 0 16,0 0 72-16,1 2 8 0,-1 3 2 0,0 0 0 16,6 0-12-16,-6 3-2 0,0 2-1 0,0 0 0 15,3 3-36-15,0 0-7 0,-3 3-2 0,6-3 0 16,0 5-10-16,0-5-1 0,3 5-1 0,0-2 0 16,0-1 0-16,3 1 0 0,0 0 0 0,0-1 0 0,3 1 0 0,-1 2 0 15,1-2 0-15,0-6 0 0,0 0 13 0,0-2 2 16,-9-3 1-16,9 0 0 0,0-3 24 0,-3-5 5 15,0 0 1-15,0 0 0 0,-3-2 9 0,3-4 3 16,-3 1 0-16,0-5 0 0,0-1-10 0,0-2-2 16,-3-3 0-16,3 0 0 0,-3-2 6 0,0-3 1 15,0 0 0-15,0 2 0 0,-6-2-22 0,0 0-4 16,-3 3-1-16,3-1 0 0,-3 1-23 0,0 2-5 16,3 0 0-16,-3 6-8 0,3-4 0 0,0 9 0 15,0-5 0-15,0 7 0 0,6-2 0 0,-3 5-14 16,0 0 1-16,0 8 0 15,3-5-97-15,0 10-19 0,0-5-4 0,0 0-1 16,0 0-39-16,3 11-8 0,3-1-2 0,-3 6-447 0,0-3-90 0</inkml:trace>
  <inkml:trace contextRef="#ctx0" brushRef="#br0" timeOffset="22017.8793">18975 3376 1774 0,'0'0'39'0,"0"0"8"0,-6 8 1 0,-3-5 3 0,0 2-41 0,-3 3-10 0,0 0 0 0,3-3 0 16,-6 0 79-16,3 1 13 0,0 2 4 0,1-3 0 15,2 3-28-15,0 0-6 0,3-3-1 0,0 3 0 16,3-3-39-16,3-5-8 0,0 0-2 0,3 8 0 16,0-2-12-16,3-1-13 0,3 0 2 0,0 3 1 15,-4-8 1-15,7 5 0 0,-3 3 0 0,3-8 0 16,0 6 9-16,0-1-8 0,0 0 8 0,0 0-8 0,-3 3 8 0,0-2-10 15,0-1 10-15,-3 0-10 0,0 3 10 0,-6-8 0 16,0 8 8-16,0 3-8 0,0-3 33 0,0 2 3 16,-6-2 0-16,-3 0 0 0,3 0 8 0,-3 0 3 15,0-3 0-15,0 3 0 0,0-2-16 0,0 1-3 16,3-1-1-16,-3-1 0 0,0-2-27 0,3-3-11 16,0 0 1-16,6 0-782 15,0 0-156-15</inkml:trace>
  <inkml:trace contextRef="#ctx0" brushRef="#br0" timeOffset="22628.8468">19499 3540 1483 0,'0'0'32'0,"0"-5"8"0,0-3 0 0,0 3 2 0,0-1-34 0,0 6-8 16,-3-5 0-16,0 0 0 0,0 2 45 0,0-2 7 16,0 0 2-16,-3 2 0 0,0 3-1 0,0 0 0 15,3 0 0-15,-6 3 0 0,3-1-7 0,-3 6-2 16,3-3 0-16,0 3 0 0,0 3-24 0,0-3-6 15,3 2-1-15,-3 4 0 0,3-4-13 0,0 3 0 16,0-2 0-16,3 2 0 0,0-2 0 0,0-1 0 0,0 1 0 0,0 0 0 16,3-3 0-16,0-1 0 0,0 1 0 0,3-2 0 15,-3-1 0-15,3 3 0 0,-6-8 0 0,6 5 0 16,-6-5 28-16,9 0-1 0,-9 0 0 0,9 0 0 16,-6-5 17-16,3 0 4 0,-3-3 1 0,3 0 0 15,-3 0 5-15,-3 0 1 0,3-3 0 0,-3 3 0 16,0 0-18-16,0-2-3 0,-3 2-1 0,0 0 0 15,0-5-18-15,0 5-4 0,0-3-1 0,3 1 0 16,-3-1-10-16,3 3 0 0,0 0 9 0,0 0-9 16,0 0-46-16,3 3-14 0,0 0-2 0,3 2-1 15,-3-5-69-15,3 6-15 0,0-4-2 0,3 6-1 32,0-2-99-32,2 2-20 0,-2 2-4 0</inkml:trace>
  <inkml:trace contextRef="#ctx0" brushRef="#br0" timeOffset="22888.59">19561 3593 1530 0,'6'8'33'0,"-6"-8"7"0,0 8 2 0,0-3 2 0,0 1-36 0,0 1-8 16,0-7 0-16,-3 3 0 0,-3 2 118 0,6-5 22 16,0 0 4-16,-3 3 0 0,-3-3-47 0,6 0-9 15,0 0-3-15,0 0 0 0,3-8-37 0,0 3-7 16,-3-3-1-16,6-3-1 0,3 6-24 0,-3-8-5 16,0 5-1-16,3-3 0 0,0-2-1 0,0 0-8 15,0 0 12-15,3-1-4 0,-4 1-8 0,4 3 12 16,-3-1-12-16,-3 0 12 0,0 6-12 0,0 0 0 15,3 2 9-15,-3 3-9 0,-6 0 0 0,6 3 0 16,0 2-12-16,0 0 4 0,0 6 8 0,-3-3 12 0,0 5-2 16,0 0-1-16,3-5-9 0,-6 3 0 0,3-1 0 15,0 4 0-15,0-4 0 0,0 1 10 0,0 2-10 16,0-2 10 0,0-1-124-16,2 1-25 0,1-6-5 0,0 3-872 0</inkml:trace>
  <inkml:trace contextRef="#ctx0" brushRef="#br0" timeOffset="23343.5511">20284 3350 1485 0,'0'0'42'0,"-3"-6"10"0,3 6-42 0,0-5-10 16,-3 0 0-16,3 5 0 0,0 0 48 0,0 0 7 0,0 0 1 0,0 0 1 15,6 5-2-15,0 3-1 0,0 3 0 0,3 2 0 16,0 3 2-16,-3 2 1 0,3 3 0 0,3 1 0 16,3 1-17-16,-3 1-3 0,-3-3-1 0,3-2 0 15,-1 2-9-15,1-2-3 0,-3-1 0 0,3-2 0 16,0-3-24-16,0 0 0 0,0 1-14 0,-3-4 5 15,0 1 9-15,0-3 0 0,3 0-9 0,-3 0 9 16,-4 0-45 0,4-3-5-16,0 0-1 0,-3-2-574 0,-6-3-115 0</inkml:trace>
  <inkml:trace contextRef="#ctx0" brushRef="#br0" timeOffset="23595.8281">20511 3313 1584 0,'0'0'35'0,"-3"8"7"0,-3-3 2 0,3 5 0 0,-3 1-36 0,3 5-8 16,-6 0 0-16,3 2 0 0,-3 3 100 0,-3-5 17 15,0 8 4-15,-3 0 1 0,3 2-58 0,-3-2-12 16,4 3-3-16,-4-4 0 0,0 4-15 0,0-1-3 15,3 1-1-15,-3-1 0 0,3-2-20 0,3 0-10 16,0 0 10-16,3-6-10 16,0 1-40-16,3-3-13 0,0 0-3 0,3-3-921 0</inkml:trace>
  <inkml:trace contextRef="#ctx0" brushRef="#br0" timeOffset="24104.8533">20701 3662 1623 0,'0'0'36'0,"0"0"7"0,0 0 1 0,0 0 2 0,0 0-37 16,0 0-9-16,0 0 0 0,0 0 0 0,3-5 68 0,3 2 11 16,-3-2 2-16,3-1 1 0,0 4-22 0,0-1-5 15,-6 3-1-15,6-5 0 16,0 2-13-16,3 0-2 0,-6 1-1 0,6 2 0 0,-3-3-9 0,2 3-1 16,-2 3-1-16,-6-3 0 0,0 0-14 0,6 0-2 15,-6 0-1-15,6 5 0 0,0 0-10 0,0 1 10 16,-6-6-10-16,3 8 10 0,-3 0-10 0,0-1 0 15,-6 4 0-15,3-3 8 0,0 3-8 0,-3-1 10 16,0 1-10-16,0-1 10 0,0 4-10 0,1-4 0 16,-4 3 0-16,3 1 0 0,-3-4 8 0,3 3-8 0,0-2 8 0,0 0-8 15,3-1 11-15,0-2-3 0,0 0-8 16,0 0 12-16,0-3-12 0,3-5-8 0,0 0 8 0,0 8-13 16,0-8 13-16,3 6 0 0,-3-6 0 0,6 5 0 15,3 0 12-15,-3 0 3 0,0-2 0 0,3 0 0 16,-3-1 5-16,6-2 0 0,-4 3 1 0,4-3 0 15,0 0-13-15,0 0-8 0,6 0 10 0,-3 0-10 16,3 0 0-16,0 0 0 0,-3-3 0 0,5 1 0 31,-2-1-39-31,3 0-4 0,-6 1-1 0,3-4-695 0,0 4-139 0</inkml:trace>
  <inkml:trace contextRef="#ctx0" brushRef="#br0" timeOffset="90388.0664">17275 10139 1396 0,'0'0'40'0,"-6"2"8"0,-3 4-39 0,3-1-9 0,0 0 0 0,0 1 0 16,0-1 65-16,0 3 11 0,0-5 3 0,6-3 0 15,0 0-19-15,0 0-3 0,-3 2-1 0,3-2 0 16,0 0-5-16,0 0-2 0,0 0 0 0,0 0 0 16,3-2-4-16,0-4-1 0,3-2 0 0,0 0 0 15,0-2-15-15,6-1-3 0,-3-2-1 0,6-6 0 16,0 1-4-16,0 2-1 0,3-2 0 0,2-6 0 16,7 0 10-16,-3 0 2 0,-3-5 0 0,6-3 0 15,-4 0-3-15,16-10 0 0,-3-3 0 0,-3 0 0 16,-7 0-3-16,10-2-1 0,9-4 0 0,-1 1 0 15,-2 0-8-15,0 5-1 0,-4 2-1 0,-2 4 0 16,-3 4-5-16,-3 1-1 0,-6 5 0 0,-1 0 0 16,1 2 0-16,-3 6 0 0,-3 0 0 0,0 2 0 15,0 1-9-15,-7 5 12 0,-2-1-12 0,0 4 12 0,-6 2-12 16,6 0 12-16,-6 0-12 0,-3 5 12 0,0 1 0 16,0-1 1-16,0 1 0 0,0-1 0 0,0 3-13 0,0-3 9 15,-3 3-9-15,3 0 8 0,0 0-8 0,-3 3-16 16,0 0 4-16,3-3 1 0,0 0 11 0,0 0 0 15,-3 0 0-15,3 0 8 16,-3 2-110-16,3-2-22 0,0 0-4 0,-6 0-633 16,0 3-127-16</inkml:trace>
  <inkml:trace contextRef="#ctx0" brushRef="#br0" timeOffset="91841.0073">18460 9266 903 0,'0'0'20'0,"0"0"4"0,3-6 0 0,-3 6 2 0,0-5-26 0,0 5 0 0,3-5 0 0,-3 5 0 16,0 0 98-16,6-5 14 0,-6 5 4 0,0 0 0 15,0 0-4-15,0 0 0 0,0 0 0 0,0 0 0 16,3 7-46-16,3 1-10 0,-6 0-1 0,3 6-1 16,-3-1-17-16,0 0-3 0,0 0-1 0,0 1 0 15,-3 1-5-15,3-1-2 0,0 1 0 0,-3 4 0 16,0 2 7-16,0 0 2 0,3 3 0 0,-6 3 0 15,3 2-24-15,-3 5-11 0,3 6 10 0,-3-6-10 16,3-2 16-16,0 0-2 0,-3-6-1 0,3 1 0 16,0-1 2-16,3-5 0 0,0 0 0 0,0-2 0 15,3-3-3-15,0-3 0 0,3 0 0 0,-3-5 0 16,-3-8-1-16,12 8-1 0,0 0 0 0,-3-5 0 16,2-3 4-16,4 2 1 0,0-4 0 0,3 2 0 0,0-3-7 0,0 0-8 15,0 1 11-15,5-1-11 0,1 0 10 0,0 3-10 16,-3-5 8-16,-3 5-8 0,3-2 0 0,-3-4 0 15,-1 6 0-15,-2-5 0 16,0 2-41-16,0 1-1 0,-3-4 0 0,0 4 0 16,-3-6-149-16,0 3-29 0,0 2-7 0</inkml:trace>
  <inkml:trace contextRef="#ctx0" brushRef="#br0" timeOffset="92068.9593">18495 9644 1907 0,'0'0'54'0,"0"0"12"0,0 0-53 0,0 0-13 0,0 0 0 0,6-3 0 15,0-2 22-15,0 2 2 0,6 1 0 0,-3-1 0 16,3 1 5-16,3-4 2 0,3 4 0 0,0-1 0 16,-1 3-16-16,4-3-3 0,0 1-1 0,0-1 0 15,0 0-11-15,0 1 0 0,0-1 0 0,-1-2 8 16,-2 2-8-16,0 1 0 0,0-1-10 0,-3-2 10 15,-3 2-76-15,0 0-8 0,-3-2-3 0</inkml:trace>
  <inkml:trace contextRef="#ctx0" brushRef="#br0" timeOffset="92284.6374">18558 9313 2001 0,'0'0'44'0,"0"0"8"0,0 0 3 0,3-5 2 0,3 0-45 0,3-1-12 16,3-1 0-16,0 1 0 0,2 1 43 0,-2 0 6 15,3-1 2-15,3 1 0 0,0 0-32 0,3-1-7 16,0 1 0-16,0 3-1 0,2-1-11 0,-2 0 0 16,0 1 0-16,0-1 0 15,0 0-26-15,0 3-7 0,-1-2-2 0,1 2-603 0,-3-3-121 0</inkml:trace>
  <inkml:trace contextRef="#ctx0" brushRef="#br0" timeOffset="92600.4129">19254 9051 1645 0,'0'0'36'0,"-3"6"7"0,-2 2 1 0,2 0 4 0,0 5-39 0,-3 0-9 0,3 6 0 0,-3-1 0 16,0 3 61-16,0-2 11 0,0 2 1 0,0 3 1 15,0 0-6-15,0-1 0 0,0 1-1 0,3 0 0 16,0 0-22-16,0-3-4 0,0 3-1 0,0 2 0 16,3 3-25-16,-3 0-6 0,0 1-1 0,3-1 0 15,-3 0-8-15,3 0 8 0,0-3-8 0,0-2 8 16,0 0 0-16,0 0 0 0,3-3 0 0,0 0 0 16,0-2 8-16,3-4 0 0,-3 1 1 0,3-2 0 15,0-4-4-15,-3 1-1 0,6-1 0 0,-3-2 0 0,3 0-12 0,-3-2 8 16,3-1-8-16,0 3 0 0,-3-6 8 0,-1 4-8 15,-5-6 0-15,9 2 0 0,-3 1 0 0,3 0 0 16,-3-3 0-16,-6 0-10 16,6 0-34-16,0 0-8 0,-6 0 0 0,9-3-649 15,-6 0-130-15</inkml:trace>
  <inkml:trace contextRef="#ctx0" brushRef="#br0" timeOffset="92839.3637">19207 9065 2199 0,'0'0'48'0,"0"0"11"0,0-6 1 0,0 6 2 0,6-8-50 0,0 3-12 0,0 0 0 0,3 0 0 15,3 2 64-15,-1-2 9 0,4-1 3 0,0 1 0 16,0 0-34-16,3-1-6 0,3 1-2 0,-3 0 0 15,2 0-26-15,1-1-8 0,0 1 0 0,0 0 0 16,0 2-74-16,0-2-18 0,2 2-4 0,4 3-963 16</inkml:trace>
  <inkml:trace contextRef="#ctx0" brushRef="#br0" timeOffset="93432.9558">19579 9390 1684 0,'0'0'37'0,"0"0"8"0,0 0 2 0,0 0 0 16,0 0-38-16,0 0-9 0,0 0 0 0,0 0 0 0,6-3 40 0,0 3 5 15,-6 0 2-15,9 8 0 0,3 0-2 0,-3 6 0 16,2-1 0-16,1 5 0 0,3 3 16 0,0 3 3 16,0 0 1-16,0 3 0 0,0-1-39 0,-3 0-8 15,0 1-2-15,0-3 0 0,-4 2-5 0,1-5-2 16,0 3 0-16,0-5 0 0,0-1-9 0,-3-2 10 16,3-3-10-16,-3 1 10 0,3-4-10 0,-3-2 10 15,0 0-10-15,0 0 10 0,-3-3-10 0,-3-5-14 0,0 0 3 0,0 0 1 31,0 0-108-31,0 0-22 0,0 0-4 0</inkml:trace>
  <inkml:trace contextRef="#ctx0" brushRef="#br0" timeOffset="93687.5019">19891 9369 1846 0,'0'0'40'0,"0"0"9"0,0 0 2 0,-3 3 1 0,-2 2-41 0,2 0-11 0,-3 3 0 0,3 0 0 16,-3 0 72-16,3 3 12 0,-3 2 2 0,0 0 1 16,0 6-18-16,0 2-3 0,0 0-1 0,-3 3 0 15,0 2-28-15,0-2-5 0,0 2-2 0,0-2 0 16,-3 0-8-16,3 0-2 0,0 0 0 0,1-1 0 16,-1-1-20-16,3-4 9 0,-3-5-9 0,3 3 0 15,0 0 0-15,3-3 0 0,-3-2 0 0,3 0 0 16,0-1-17-16,3-2-11 0,0 0-1 0,3-3-1 15,-3-5-157-15,6 6-31 0,0-4-6 0</inkml:trace>
  <inkml:trace contextRef="#ctx0" brushRef="#br0" timeOffset="93889.5736">20115 9742 2077 0,'0'0'45'0,"0"0"10"0,0 8 1 0,0 0 4 0,0 2-48 0,0 1-12 0,0 0 0 0,-3 2 0 16,3 0 56-16,0 0 10 0,-3 1 2 0,0-1 0 15,3 0-46-15,-3 0-9 0,3 3-1 0,-3-3-1 16,3 1-21-16,3-4-4 0,0 3-1 0,0-2-1020 16</inkml:trace>
  <inkml:trace contextRef="#ctx0" brushRef="#br0" timeOffset="94339.7919">20296 9369 1720 0,'0'0'38'0,"0"0"8"0,0 0 2 0,0 0 0 0,-3 5-39 0,3 3-9 16,3 3 0-16,0-1 0 0,3 4 24 0,-3 1 2 15,3 4 1-15,0 5 0 0,3 2 4 0,3 1 1 0,0-1 0 0,0 1 0 16,0-1 12-16,0-2 4 0,-1 0 0 0,1-1 0 16,-3-1-18-16,3-1-3 0,0-3-1 0,-3 1 0 15,0-3-9-15,-3-3-1 0,0 0-1 0,0-2 0 16,-3-1-7-16,3-2 0 0,0 0-8 0,0-2 12 15,-6-6-12-15,0 0-18 0,0 0 4 0,6 2 1 16,3-2-109 0,-4-2-22-16,1-1-4 0,3-5 0 0</inkml:trace>
  <inkml:trace contextRef="#ctx0" brushRef="#br0" timeOffset="94565.8018">20636 9379 1728 0,'0'0'38'0,"0"0"8"0,0 0 2 0,-6 6 0 0,3-4-39 0,-3 6-9 16,0 0 0-16,-3 0 0 16,0 3 74-16,0 2 13 0,0 0 2 0,0 6 1 15,-3-1-10-15,0 6-1 0,0 0-1 0,0 2 0 0,1-2-10 0,-1 3-3 16,0-4 0-16,0 1 0 0,0 0-13 0,-3-3-4 16,6 0 0-16,-3 1 0 0,3-4-31 0,0-2-6 15,3 0-2-15,0-3 0 0,-2 3-9 0,2-5 0 16,3 2 0-16,0-5 0 15,3 0-44-15,0 0-2 0,0-8 0 0,3 5-745 16,0 0-149-16</inkml:trace>
  <inkml:trace contextRef="#ctx0" brushRef="#br0" timeOffset="94932.327">20752 9734 1839 0,'0'0'40'0,"0"0"9"0,0 0 2 0,0 0 1 0,0 0-42 0,0 0-10 0,0 0 0 0,0 0 0 15,0 0 44-15,0 0 6 0,3-3 2 0,3-2 0 16,0 2-36-16,0 1-8 0,2 2 0 0,1 0-8 16,-3 0 14-16,0 2-4 0,0 1-1 0,0 2 0 15,-3 1-1-15,3 2 0 0,-3-3 0 0,3 3 0 16,-6-3 4-16,0 3 0 0,0 0 0 0,-3 0 0 15,0 0 12-15,0 0 2 0,0 2 1 0,-3-2 0 0,0 3-3 0,0 0-1 16,0-4 0-16,3 1 0 0,-3 3 21 0,0-3 4 16,3 0 0-16,0 2 1 0,1-4-27 0,2 2-6 15,0-3 0-15,0-5-1 0,0 0-4 0,2 5-1 16,4 1 0-16,-6-6 0 0,0 0 8 0,9 2 2 16,0 1 0-16,3-3 0 0,0-3-7 0,0 3-1 15,0-2 0-15,0-1 0 16,-3 0-36-16,6-2-8 0,-3 2-2 0,2-2 0 15,4 0-98-15,-3-3-20 0,0 0-4 0</inkml:trace>
  <inkml:trace contextRef="#ctx0" brushRef="#br0" timeOffset="95404.919">20874 9051 1825 0,'0'0'52'0,"0"0"11"0,0-5-51 0,0 0-12 0,3 0 0 0,3-1 0 16,0 1 33-16,3 0 4 0,-1-1 1 0,7 1 0 15,0 0 6-15,3-1 2 0,0 4 0 0,3-1 0 16,-3 1-5-16,2 2-1 0,-2 2 0 0,3-2 0 15,0 3-28-15,-3 2-12 0,-3-2 11 0,0 2-11 0,-3 3 9 0,-1 0-9 16,-2 0 8-16,0 0-8 16,-3 2 9-16,0 1-9 0,0 0 10 0,0 4-10 0,0 1 13 0,-3 0-3 15,0 0-1-15,0 3 0 0,-3-1 3 0,0 3 0 16,0-2 0-16,0 5 0 0,0-1-4 0,0 1-8 16,3 0 12-16,-3 0-4 0,-3-3-8 0,3 5 0 15,0-2 0-15,0 3 8 0,0-1-8 0,0 3 0 16,3 3 0-16,-3-3 0 0,3 0 0 0,0 0 0 15,-3 0 0-15,3-2 0 0,-3-1 0 0,0 4 8 16,0-7-8-16,0 1 0 0,0 0 20 0,-3 0 0 16,0-3-1-16,-3 3 0 0,3 0 22 0,-3-3 5 0,0 3 1 15,0-3 0-15,-3 0-4 0,3-3-1 0,0 1 0 0,0-1 0 16,0-2-22-16,0-2-4 0,3-4 0 16,1 1-1-16,-4-3-15 0,3 0-10 0,3-8 2 0,0 0-823 15,0 0-164-15</inkml:trace>
  <inkml:trace contextRef="#ctx0" brushRef="#br0" timeOffset="95822.4851">21371 9541 2174 0,'0'-5'48'0,"0"5"9"0,0 0 3 0,0 0 1 0,0 0-49 0,9 2-12 0,-9-2 0 16,15 0 0-16,2 3 56 0,-2 0 8 0,0-1 1 0,3-2 1 16,0 0-20-16,0 0-4 0,-3 0-1 0,3 3 0 15,-1-3-17-15,1 0-4 0,0-3-1 0,-3 3 0 16,3 0-19-16,-3-2-11 0,3-1 2 0,-1 3 0 31,1 0-81-31,0 0-16 0,0 0-3 0</inkml:trace>
  <inkml:trace contextRef="#ctx0" brushRef="#br0" timeOffset="96323.2861">22020 9194 1616 0,'0'0'46'0,"0"0"10"0,0 0-45 16,0 0-11-16,0 6 0 0,-3 2 0 0,0-1 52 0,3 4 8 0,-3 2 1 0,0 3 1 16,0 3 12-16,0 2 2 0,0-3 1 0,0 6 0 15,-3 3-13-15,3 2-4 0,-3 2 0 0,3 1 0 16,-3 3 0-16,3-4-1 0,0 1 0 0,-3-3 0 15,6 0-34-15,-6-2-6 0,3 2-2 0,0-5 0 16,3-3-1-16,0 0 0 0,0-2 0 0,0-1 0 16,3-5 11-16,3 3 1 0,-3-3 1 0,3-5 0 15,0 0-21-15,0-2-8 0,3-1 0 0,3-2 0 16,0-1 8-16,0 1-8 0,3-3 0 0,-4 0 0 16,7-5 8-16,-6 2-8 0,3 0 0 0,0 1 9 15,-3-1-9-15,3 0 0 0,0-2 0 0,0 2 8 16,-1-5-25-16,-2 3-6 0,0-3-1 0,-3 3 0 15,-3-3-82-15,3 0-17 0,3 3-3 16,-3-3-928-16</inkml:trace>
  <inkml:trace contextRef="#ctx0" brushRef="#br0" timeOffset="96504.1275">22002 9551 1818 0,'0'0'40'0,"0"0"8"0,0 0 1 0,9 3 3 0,3 2-42 0,-3-2-10 16,2 0 0-16,1-1 0 0,0 1 54 0,3-3 9 16,3 3 1-16,0-3 1 0,3 0-37 0,-3-3-7 15,-1 3-1-15,-2-3-1 0,-3 3-19 0,3 0-12 0,-3-2 1 16,3-1-611-16,-6-2-122 0</inkml:trace>
  <inkml:trace contextRef="#ctx0" brushRef="#br0" timeOffset="96699.3919">21996 9245 2080 0,'0'0'46'0,"0"0"10"0,0 0 1 0,0 0 1 0,0 0-46 0,9-3-12 0,3 0 0 0,0 1 0 15,0 2 62-15,5-3 10 0,-2 0 3 0,3 3 0 16,0-2-49-16,0 2-10 0,3 2-1 0,2-2-1 31,-5 3-40-31,0 0-8 0,-3-3-2 0,3 2-995 0</inkml:trace>
  <inkml:trace contextRef="#ctx0" brushRef="#br0" timeOffset="96994.4347">22424 9120 1774 0,'0'0'39'0,"0"0"8"0,0 11 1 0,0 2 3 0,0-5-41 0,0 5-10 16,0 3 0-16,0 0 0 0,0 0 86 0,0 5 15 16,0-3 3-16,6 6 1 0,-3 0-40 0,-3 0-8 15,0 2-1-15,3 3-1 0,-3-2-21 0,-3 2-4 16,3 0-1-16,-3 3 0 0,-3-3-13 0,6 0-2 0,0-2-1 0,0-4 0 16,-2 1 7-16,2 0 0 0,0-3 1 0,-3-2 0 15,3-3 1-15,3-1 0 0,-3 1 0 0,2-2 0 16,-2-4 2-16,9 3 1 15,-6-2 0-15,3-3 0 0,-3 0-16 0,3-3-9 0,3 0 10 0,-3 1-10 16,0-4 0-16,3-2 0 0,-3 0 0 0,3 0 0 31,0-5-27-31,-3 2-11 0,0-2-2 0,3-3-1 16,-3-2-178-16,0-4-35 0,0 1-7 0</inkml:trace>
  <inkml:trace contextRef="#ctx0" brushRef="#br0" timeOffset="97178.3553">22454 9049 2289 0,'0'0'50'16,"0"0"10"-16,6-8 3 0,6 0 2 0,-3 3-52 0,3-1-13 0,3-2 0 0,3 0 0 0,3 0 65 0,-1 3 11 15,1 0 1-15,0 0 1 16,6-3-57-16,-3 2-11 0,-1 4-2 0,1-4-774 15,-3 6-154-15</inkml:trace>
  <inkml:trace contextRef="#ctx0" brushRef="#br0" timeOffset="97703.7833">22612 9353 1713 0,'0'0'37'0,"-3"-5"8"0,3-1 2 0,-3 1 2 0,0 0-39 0,0 0-10 16,3-3 0-16,0 2 0 0,0 1 71 0,0 0 12 15,-3 2 2-15,3 3 1 0,0 0-18 0,0 0-3 16,0 0-1-16,9 3 0 0,-3 2-36 0,3 3-7 16,-3 3-1-16,6 4-1 0,-3 1-7 0,0 5-2 15,0 1 0-15,0 1 0 0,2 1-10 0,-5 0 0 16,0 3 0-16,3-1 0 0,0 0 16 0,-3-2-1 16,0 0-1-16,3-3 0 0,0 0-14 0,-6-2 9 0,9-6-9 15,-9 0 8-15,3 1-8 0,-3-1 0 0,0-5 0 16,0 0 0-16,3-3-11 0,-6-5-7 15,0 0-2-15,6 5 0 16,-3-2-52-16,-3-3-12 0,0 0-1 0,6-5-562 0,-1-1-112 0</inkml:trace>
  <inkml:trace contextRef="#ctx0" brushRef="#br0" timeOffset="97926.6693">22922 9379 1605 0,'-3'-2'45'0,"3"2"11"0,0 0-45 0,-3 2-11 0,0-2 0 0,0 3 0 15,0 2 65-15,-3 1 11 0,0-1 3 0,-9 6 0 16,9-3-3-16,-3 2 0 0,-6 3 0 0,6 3 0 16,-6 5-12-16,-3-2-4 0,1 2 0 0,-1-2 0 15,3 2-4-15,-3 0-2 0,-3 3 0 0,0 0 0 0,1-3-29 0,8 0-5 16,0-3-2-16,0 4 0 0,3-4-18 0,0-2 0 16,3 0 0-16,3-3 0 15,0-2-19-15,0-1-7 0,6 1-2 0,0-3 0 16,3 0-113-16,0-3-23 0,3 0-5 0,0-2-763 15</inkml:trace>
  <inkml:trace contextRef="#ctx0" brushRef="#br0" timeOffset="98140.5803">22981 9639 1164 0,'0'0'32'0,"0"8"9"0,0 0-33 0,0 2-8 0,0-2 0 0,0 5 0 15,0-2 115-15,0 2 21 0,0 0 4 0,-3 3 0 16,0 0-33-16,0-3-7 0,3 1-2 0,3-1 0 16,-3 3-54-16,3-6-12 0,-3 4-1 0,3-6-1 15,-3 2-19-15,0-2-11 0,9 0 12 0,-6-3-12 16,-3-5-9-16,6 3-9 0,-3 0-2 0,-3-3-594 16,9-3-119-16</inkml:trace>
  <inkml:trace contextRef="#ctx0" brushRef="#br0" timeOffset="98792.2953">23070 9043 1792 0,'0'0'40'0,"0"0"8"0,0 0 1 0,0 0 1 0,0 0-40 0,0 0-10 0,0 0 0 0,0 0 0 15,3-2 60-15,6-3 9 0,3-1 3 0,3 1 0 16,0 0-12-16,-6 2-3 0,6-2 0 0,0-1 0 15,3 6-36-15,-1-2-7 0,4-1-2 0,-6 0 0 16,6 3-4-16,-6 3 0 0,0-3-8 0,0 3 12 16,-9-1-12-16,8 1 9 0,-8 2-9 0,9 1 8 15,-6 2-8-15,-3 2 0 0,6 3 9 0,-6-2-9 16,-3 2 8-16,6 3-8 0,-9 0 8 0,9 0-8 16,-6 0 0-16,0 2 0 0,0-2 0 0,0 5 8 0,-6 0-8 0,6 1 0 15,-3 1 0-15,0 1 8 16,0 5-8-16,0 0 0 0,0 1 0 0,0 4 0 15,0-2 0-15,0 5 0 0,0 0 0 0,0 0 0 0,0-5 0 0,0 2 0 16,0 0 0-16,0-2 0 0,0 0 0 0,6-3 0 16,-6 0 0-16,0-2 0 0,0 2 0 0,-6 0 0 15,6-3 0-15,0-2 8 0,-6 0 1 0,3-3 1 16,-9-5 0-16,9 2 0 0,-3-2 23 0,0 0 5 16,0-3 1-16,-3-2 0 0,3 0-19 0,0-6-3 15,-3 0-1-15,6-2 0 16,-3-1-88-16,3-2-19 0,-3-2-3 0</inkml:trace>
  <inkml:trace contextRef="#ctx0" brushRef="#br0" timeOffset="99491.7092">23669 9329 1173 0,'0'0'25'0,"0"0"6"0,3-2 1 0,-3 2 2 0,0 0-34 0,6-6 0 0,-3 1 0 0,-3 5 0 16,0 0 96-16,0 0 13 0,0 0 3 0,9-3 0 15,-9 3-35-15,0 0-6 0,5 6-2 0,-2 2 0 16,0 0-3-16,-3 2-1 0,0 1 0 0,0 2 0 15,0 3-17-15,-3 0-3 0,0 5-1 0,-2 0 0 16,2 0-16-16,-3 0-4 0,3 3-1 0,-3 3 0 16,3-4 4-16,-6-1 1 0,9 1 0 0,0-1 0 15,0-1-12-15,0 0-3 0,0-3 0 0,0-2 0 16,6-2-3-16,0-1-1 0,-3 0 0 0,3-2 0 16,3-1 2-16,2 1 0 0,-2-3 0 0,3-6 0 15,-3 4 8-15,6-6 1 0,-3 0 1 0,3 0 0 16,-6 0-1-16,6-3 0 0,0 0 0 0,-4-2 0 15,-2 2-8-15,6-2-3 0,-3 0 0 0,0 2 0 0,0-5-9 0,-3 3 0 16,3 0 0-16,-3-1 0 16,3 4-26-16,-3-4-1 0,3 1 0 0,-4-3 0 15,1 6-35-15,0-4-7 0,-3 1-2 0,-3 0-655 16,0-1-131-16</inkml:trace>
  <inkml:trace contextRef="#ctx0" brushRef="#br0" timeOffset="99656.4834">23740 9562 1854 0,'0'0'40'0,"0"0"9"0,0 0 2 0,0 0 1 0,6 0-41 0,0-3-11 0,3 1 0 0,0 2 0 15,0-3 21-15,0 3 3 0,0 0 0 0,-3 0 0 16,3 0-15-16,5-3-9 0,-2 1 12 0,0 2-12 16,0 0 0-16,-3-3 0 0,0 1 0 0,0-1-584 15,0 6-110-15</inkml:trace>
  <inkml:trace contextRef="#ctx0" brushRef="#br0" timeOffset="99848.3119">23731 9382 1792 0,'0'0'51'0,"0"0"10"0,0 0-49 0,0 0-12 0,0 0 0 0,0 0 0 15,9-3 55-15,-3 1 8 0,0-1 1 0,3 1 1 0,6-4 11 0,-9 4 1 16,9 2 1-16,0-3 0 0,-4 3-34 0,4 0-8 15,-3-3 0-15,0 3-1 0,3-2-35 0,0 2 0 16,-3-3 0-16,6 0 0 16,-6 3-36-16,5-2-15 0,-5-1-2 0,6-2-616 15,-6 2-123-15</inkml:trace>
  <inkml:trace contextRef="#ctx0" brushRef="#br0" timeOffset="100137.5056">24204 9128 1684 0,'0'0'37'0,"0"0"8"0,0 0 2 0,0 0 0 0,0 0-38 0,3 8-9 0,-3 3 0 0,6 2 0 16,-6-3 44-16,0 4 8 0,-6-1 0 0,6 5 1 15,0-2 9-15,0 5 2 0,0 1 0 0,0 4 0 16,0 1-5-16,0-1-1 0,-3 0 0 0,1 6 0 16,-1 0-26-16,0 0-4 0,3-3-2 0,-3 3 0 15,-3-6-16-15,6 3-10 0,-9-5 12 0,9 0-12 16,-3 2 14-16,0-2-4 0,-3-3-1 0,6 0 0 15,0 1-9-15,0-4 10 0,0 3-10 0,0-2 10 16,6-1-10-16,-3-4 0 0,0-1 9 0,3 0-9 16,-3 0 0-16,6-5 8 0,-3-3-8 0,-1 1 0 15,-5-6 0-15,6 5 0 0,-3-5 0 0,9 0 8 16,-12-3-24-16,9 1-4 0,0-4 0 0,0-2-709 16,-6 1-142-16</inkml:trace>
  <inkml:trace contextRef="#ctx0" brushRef="#br0" timeOffset="100344.8327">24187 9202 1750 0,'0'0'49'0,"0"-2"12"0,12-4-49 0,-4 1-12 15,1-3 0-15,3 0 0 0,3 0 78 0,0 0 13 16,0-2 2-16,0-1 1 0,3 0-18 0,3 1-3 15,-10 2-1-15,10 0 0 0,-3 3-54 0,0-1-18 16,-3 4 10-16,0-3-10 0,-3 5 0 0,3 0-16 0,-7 2 3 0,1 1-997 16</inkml:trace>
  <inkml:trace contextRef="#ctx0" brushRef="#br0" timeOffset="100600.9366">24428 9454 1746 0,'0'0'38'0,"3"8"8"0,6-1 2 0,-3 4 1 0,0 0-39 0,2 4-10 0,1-1 0 0,-3 2 0 15,0 2 48-15,0 3 8 0,-3-2 2 0,9-1 0 16,-6 1-20-16,-3-1-4 0,6-2-1 0,3-3 0 0,-6 3-4 0,-3 0-1 15,6-3 0-15,-3 1 0 0,0-6-20 0,3 2-8 16,-9-2 0-16,9 0 9 16,-6-3-29-16,5 1-7 0,-8-6-1 0,0 2-602 15,9-2-121-15</inkml:trace>
  <inkml:trace contextRef="#ctx0" brushRef="#br0" timeOffset="100818.6451">24580 9467 1713 0,'-9'13'37'0,"9"-5"8"0,-9-3 2 0,3 6 2 0,0 2-39 0,-3 3-10 0,-3 2 0 0,-6 1 0 16,9 0 96-16,-3-1 18 0,0 3 3 0,-6 0 1 16,7 1-40-16,-7-1-8 0,12-5-2 0,-9 2 0 15,9 1-36-15,0-4-8 0,-3-1-2 0,6-1 0 16,-3 0-22-16,6-2 0 0,0-3 0 0,6 2-12 31,-3-4-118-31,3-4-24 0,0 1-5 0</inkml:trace>
  <inkml:trace contextRef="#ctx0" brushRef="#br0" timeOffset="101201.2812">24705 9681 1564 0,'0'0'44'0,"0"0"10"0,8 0-43 0,-8 0-11 0,6 0 0 0,3-3 0 0,-3 3 68 0,0 0 11 16,-3 0 2-16,-3 0 1 0,12-2 2 0,-6 4 0 15,3-2 0-15,-9 0 0 0,9 0-28 0,-3 0-6 16,3 3-1-16,-9 2 0 0,9-2-25 0,-9-3-4 15,0 0-2-15,3 8 0 0,-3-8-10 0,6 5-8 16,-6 3 12-16,0 0-12 0,0 3 18 0,0-3-3 16,-6 0-1-16,3 0 0 0,0 2 3 0,-3-2 1 0,-3 3 0 0,6-3 0 15,0 2-2-15,-3-2-1 0,3 3 0 0,-3-3 0 16,6 0-15-16,0-3 11 16,0-5-11-16,0 5 10 0,0 3-10 0,0-8 0 15,0 0 0-15,9 3 0 0,-3 2 0 0,0-5 8 0,-6 0-8 0,9 3 0 16,0-3 0-16,-6-3 0 0,6 3 0 0,0-5 0 31,3 2-39-31,-7-2-6 0,7 0-2 0,-3-3-683 0,0 2-137 0</inkml:trace>
  <inkml:trace contextRef="#ctx0" brushRef="#br0" timeOffset="101710.0664">24987 9070 1340 0,'0'0'38'0,"0"0"8"0,9 0-37 0,-9 0-9 16,0 0 0-16,12-3 0 0,-3 3 69 0,0 0 12 15,3-2 3-15,6 2 0 0,-6 0-13 0,-3 0-3 16,3 5 0-16,2-2 0 0,-8-1-38 0,9 4-8 16,-9 1-2-16,3 1 0 0,0 0-12 0,3 0-8 15,-6 3 8-15,-3-1-8 0,6 1 8 0,-9 2-8 0,3 0 8 0,3 1-8 16,-3-1 16-16,-3 0-2 0,0 0 0 0,0 3 0 16,0 0 7-16,0 3 2 0,-3-1 0 0,-3 1 0 15,3 2-6-15,3 3-1 0,-3-1 0 0,-3 4 0 16,6-1-8-16,-3 4-8 0,-3-1 12 0,6-3-12 15,-6 3 8-15,0-2-8 0,6 2 0 0,0-5 0 16,-3 2 0-16,-3-2 0 0,6 0 0 0,0-3 0 16,0 3 10-16,0-1-10 0,0-1 8 0,0-1-8 15,0 3 15-15,0-1-3 0,0 1 0 0,0 0 0 16,0 0-2-16,0-3-1 0,0 0 0 0,0 0 0 16,-3-2 7-16,3-1 2 0,-6 4 0 0,3-7 0 15,3 1-7-15,-3-2-2 0,-3-1 0 0,3 0 0 16,-3-2 9-16,0-1 2 0,0-2 0 0,-2 3 0 15,5-6 1-15,-6 3 1 0,0-3 0 0,0-2 0 0,6 2-22 16,-6-5 0-16,9 0 0 0,-9 3-1112 16</inkml:trace>
  <inkml:trace contextRef="#ctx0" brushRef="#br0" timeOffset="122566.196">16709 11009 2037 0,'0'0'44'0,"0"0"10"0,0 0 2 0,0 0 2 0,0 0-46 0,0 0-12 0,-2-5 0 0,-4 2 0 15,6 3 44-15,0 0 6 0,0 0 2 0,0 0 0 16,0 0-10-16,0 0-2 0,0 0 0 0,0 0 0 15,0 0-4-15,8-2-2 0,1 2 0 0,0 2 0 16,3 1-15-16,0-3-3 0,0 5-1 0,3-2 0 16,0 0-15-16,3-1 9 0,0 1-9 0,2 0 8 0,1-1-8 15,-3 1 0-15,3-1 0 0,-3-2 8 0,3 3-8 16,-4-3 0-16,1 3 9 0,0-3-9 0,-3 2 0 16,0-2 9-16,-6 3-9 0,3 0 0 0,0-3 0 15,-3 2 0-15,0 1 0 0,-9-3 0 16,0 0-42-16,0 0-2 0,6 5-1 0,-6-5 0 15,2 8-149-15,1 0-30 0,-6-3-5 0,1 1-2 0</inkml:trace>
  <inkml:trace contextRef="#ctx0" brushRef="#br0" timeOffset="122763.7279">16704 11290 2090 0,'0'0'59'0,"0"0"13"0,0 0-57 0,8 0-15 0,4 2 0 0,0-2 0 15,-3-2 84-15,6 2 15 0,3-6 2 0,6 4 1 16,-3-3-18-16,-1 2-3 0,1-2-1 0,6-1 0 16,3 4-37-16,-3-1-8 0,-4-2-2 0,-2 2 0 15,6 0-23-15,0 1-10 0,-6-3 8 0,5 2-8 16,1-2-24-16,3-1-11 0,3 1-1 0,0 0-773 16,-4 2-155-16</inkml:trace>
  <inkml:trace contextRef="#ctx0" brushRef="#br0" timeOffset="123758.6045">17960 10803 1162 0,'9'-11'25'0,"-9"6"6"0,0-3 1 0,3 3 1 0,3-3-33 0,-4 0 0 0,1 3 0 0,-3 2 0 16,0 3 100-16,0 0 14 0,0 0 2 0,0 0 1 16,0 0-30-16,0 0-7 0,0 0 0 0,0 0-1 15,0 0-34-15,3 5-6 0,0 1-2 0,-3 2 0 16,3 2-1-16,-3 3-1 0,-3 1 0 0,3 4 0 15,0 1-17-15,0 7-3 0,-6 1-1 0,3 2 0 16,-2-3-2-16,2 1-1 0,-3 2 0 0,0-3 0 16,0 3 3-16,-3-2 1 0,3-1 0 0,3 3 0 0,-6-2 9 0,6-1 3 15,0-5 0-15,0 3 0 0,3 0 3 0,-3 0 1 16,3-6 0-16,0-2 0 0,3 0-11 0,0-3-1 16,0 1-1-16,-3-4 0 0,6-2-1 0,-6-8 0 15,0 0 0-15,0 0 0 16,9 5 0-16,0-2 0 0,0 0 0 0,0-3 0 0,-3 0-1 0,5 0-1 15,1 0 0-15,0 0 0 0,0-6-7 0,6 4-8 16,0-1 11-16,-3 0-11 0,3 3 0 0,0-2 0 16,-1-1 0-16,1 0 0 0,0-2 0 0,0 0 0 15,-3 2 0-15,0-2 0 0,0 0-20 0,-1 2-4 16,-2-2 0-16,0 2-1 16,-3-2-120-16,0-1-24 0,-3 4-5 0</inkml:trace>
  <inkml:trace contextRef="#ctx0" brushRef="#br0" timeOffset="124015.8738">18067 11115 1926 0,'0'0'42'0,"0"0"9"0,-3-2 1 0,3 2 3 0,0 0-44 0,0 0-11 0,-3-6 0 0,3 6 0 16,0 0 63-16,6-5 10 0,3 2 3 0,0-2 0 15,0 5-15-15,3-3-2 0,-1 1-1 0,1-1 0 16,3 3-24-16,0-3-5 0,0 1-1 0,0 2 0 16,3 0-18-16,-3-3-10 0,-1 3 10 0,1-3-10 15,-3 1 0-15,3-1 0 0,-3 1-11 0,0-1 11 16,-3 0-53-16,0 1-3 0,-6-1-1 0,-3 3 0 16,6-3-127-16,-6 3-24 0,0 0-6 0</inkml:trace>
  <inkml:trace contextRef="#ctx0" brushRef="#br0" timeOffset="124227.7859">17894 10771 1911 0,'-9'3'42'0,"9"-3"9"0,0 0 1 0,0 0 2 0,0 0-43 0,0 0-11 16,0 0 0-16,9 0 0 0,3-5 47 0,0 2 7 0,-3 0 2 15,3 1 0-15,3-1-13 0,0 0-3 0,-1 3 0 0,4-2 0 16,-3-1-26-16,6 0-6 0,0 1 0 0,-3-1-8 15,0 0 0-15,-1 1 0 0,4 2 0 0,0-3 0 32,-3 1-17-32,0-1-11 0,0 3-1 0,0-3-1 15,-1 1-146-15,-2-4-28 0,0 4-7 0</inkml:trace>
  <inkml:trace contextRef="#ctx0" brushRef="#br0" timeOffset="124534.3437">18534 10533 1591 0,'0'0'35'0,"0"0"7"0,0 0 2 0,3 8 0 16,-3 0-35-16,3 0-9 0,0 2 0 0,0 1 0 15,0 2 60-15,0 1 11 0,-3 1 1 0,0 1 1 0,0 3-13 0,0 2-4 16,-3 0 0-16,0 6 0 0,0-1 0 0,0 0-1 16,0 4 0-16,0-1 0 0,0 0-27 0,-3 0-4 15,6 3-2-15,-3-1 0 0,-3-1-5 0,3 1-1 16,0-4 0-16,3 2 0 0,-3 0 0 0,3 0-1 15,-3 0 0-15,3-10 0 16,0 4-6-16,0 1-1 0,0-3 0 0,0 1 0 0,0-1 0 0,6 0-8 16,-3 0 12-16,3 3-4 0,-3-6-8 0,6 1 12 15,-3-6-12-15,6-2 12 0,0-1-12 0,0-4 0 16,-3 2 9-16,0-3-9 0,3-5 0 0,-3 0 0 0,-1 0 0 16,1-3 0-1,0 1-100-15,0-6-16 0,0 2-2 0,0-2-557 16,-6-2-111-16</inkml:trace>
  <inkml:trace contextRef="#ctx0" brushRef="#br0" timeOffset="124743.6244">18555 10660 2127 0,'0'0'47'0,"0"0"9"0,0 0 3 0,0 0 1 0,0 0-48 0,0 0-12 0,0 0 0 0,6-3 0 15,3-2 55-15,3 0 9 0,3 0 1 0,0 2 1 16,-1-5-26-16,7 5-6 0,0-2-1 0,0 0 0 16,3 2-20-16,0 0-4 0,-1 1-1 0,7-3 0 15,0 5-91-15,0-3-18 0,-4 3-4 0,-2 0-906 16</inkml:trace>
  <inkml:trace contextRef="#ctx0" brushRef="#br0" timeOffset="125177.2414">18847 10991 1743 0,'0'0'49'0,"0"0"11"0,-3-3-48 0,3 3-12 0,-6-2 0 0,6 2 0 16,0 0 80-16,0 0 12 0,0 0 4 0,0 7 0 15,3 4-55-15,3 0-10 0,-3-1-3 0,6 6 0 16,0 0 12-16,-1 2 1 0,4-2 1 0,0 3 0 16,0-1-15-16,0-2-3 0,0 0-1 0,0 3 0 15,0-3 9-15,-3-3 1 0,-3 0 1 0,3 3 0 16,0 0-26-16,-1-3-8 0,1-2 0 0,-3-1 0 16,6 1-18-16,-3-1-7 0,-3-2-2 0,0 0 0 15,-6-8-24-15,0 0-5 0,9 0 0 0,-9 0-1 16,0 0-115-16,3-5-22 0,3-3-5 0,-3-3-1 0</inkml:trace>
  <inkml:trace contextRef="#ctx0" brushRef="#br0" timeOffset="125383.1092">19064 10948 1519 0,'-6'0'43'0,"6"0"9"0,0 0-41 0,0-2-11 16,0 2 0-16,-3 0 0 0,0 0 95 0,3 0 17 15,-3 5 3-15,3 3 1 0,-3 0-26 0,-3 3-5 16,-3-1-1-16,-3 3 0 0,3 1-16 0,0 1-4 15,-2 4-1-15,2 0 0 0,-3-1-20 0,3 1-4 0,-3 4-1 0,0-1 0 16,3-1-20-16,-3 3-4 0,3-1-1 0,0 1 0 16,3-3-13-16,0 0 0 0,0 1 0 0,0-1 0 31,1-3-24-31,2 1-8 0,3-3-2 0,-3-3 0 16,0 3-138-16,6-6-28 0,0 1-6 0</inkml:trace>
  <inkml:trace contextRef="#ctx0" brushRef="#br0" timeOffset="125585.2961">19210 11187 1489 0,'-6'5'42'0,"6"-5"10"16,0 8-42-16,0 2-10 0,-3 1 0 0,0 5 0 0,0-3 106 0,0 6 19 15,3-1 4-15,-6 1 1 16,0-1-49-16,3 1-9 0,0-1-3 0,-3 1 0 0,3-3-37 0,0-3-8 15,3-3-2-15,0 1 0 0,3-3-22 0,-3-3-16 16,0-5 2-16,6 3-640 16,-3 0-128-16</inkml:trace>
  <inkml:trace contextRef="#ctx0" brushRef="#br0" timeOffset="126035.2977">19326 10710 1605 0,'0'0'45'0,"0"0"11"0,0 0-45 0,0 0-11 0,0 0 0 0,0 0 0 16,6-2 54-16,3-4 9 0,0 4 1 0,0-1 1 15,0 0-23-15,2-2-5 0,4 3-1 0,-3-1 0 16,0 0-11-16,3-2-2 0,0 2-1 0,3 1 0 15,-3 2-2-15,3-3-1 0,-4 3 0 0,4 0 0 16,-3 0-8-16,0 3-2 0,-6-1 0 0,3 1 0 16,0 2-9-16,-6-2 12 0,0 2-12 0,0 3 12 15,0 0-12-15,0 3 10 0,-3-1-10 0,-3 1 10 16,3 2-10-16,-3 6 12 0,0-4-12 0,0 1 12 16,0 3-12-16,0-3 0 0,-3 2-10 0,3 1 10 15,-3 2 0-15,0 0 16 0,3 3-1 0,0-3-1 0,0 0-14 0,3 3 0 16,-3-3 0-16,3 0 0 0,0 1 0 15,-3-1 0-15,0 3 0 0,2-3 0 0,-2 0 0 0,-2 0 0 16,-1 3 0-16,0-3 0 0,-3-2 23 0,0-1 1 16,-3 3 1-16,0-2 0 0,0-1 28 0,-3 1 6 15,0-3 1-15,0 0 0 0,0-3-12 0,3 0-1 16,0-2-1-16,3-1 0 0,-5-5-22 0,2 1-4 16,3-4 0-16,3 4-1 0,-3-6-30 0,3 0-5 15,3 0-2-15,0-6-778 16,0 6-156-16</inkml:trace>
  <inkml:trace contextRef="#ctx0" brushRef="#br0" timeOffset="126634.361">19912 10951 1321 0,'0'0'28'0,"3"-5"7"0,-3-3 1 0,6 0 2 0,-6 0-30 0,3 0-8 15,0 0 0-15,0 3 0 0,0 0 107 0,-3 5 20 16,6-6 4-16,-6 6 1 0,0 0-49 0,0 0-10 15,6 3-1-15,0 2-1 0,0 3-11 0,-3 3-3 16,0-1 0-16,0 4 0 0,0-1-30 0,0 3-7 0,-3 2 0 0,3 1-1 16,-3-1-6-16,3 6-1 0,-9 0 0 0,3 0 0 15,0-1 8-15,0-1 0 16,0 1 1-16,-3-1 0 0,3-4-1 0,-3 3 0 0,3-2 0 16,-3-3 0-16,3 0-6 0,0-1-2 0,3-4 0 15,0 0 0-15,-3-3 8 0,6-1 0 0,-3 1 1 0,0-8 0 16,0 0-6-16,9 6-2 0,-9-6 0 0,15 8 0 15,0-6 1-15,0 4 0 0,-3-4 0 0,3 4 0 16,-4-4-14-16,1 1 0 0,3-1-9 0,0-2 9 16,0 3-8-16,-3-3 8 0,0 0 0 0,0 0-9 15,0 0-19-15,-1-3-4 0,-11 3-1 0,9-2 0 16,0-1-111-16,0-2-21 0,-6 2-5 0,3-2-808 16</inkml:trace>
  <inkml:trace contextRef="#ctx0" brushRef="#br0" timeOffset="126845.7221">19969 11152 2052 0,'0'0'45'0,"0"0"10"0,0 0 1 0,0 0 1 0,0 0-45 0,6 0-12 16,3 0 0-16,0 0 0 0,6-2 56 0,-1 2 10 15,-2-3 2-15,6 3 0 0,-3-3-26 0,3 3-5 16,0-2-1-16,-3 2 0 0,0-3-24 0,-1 3-12 15,4-3 10-15,-6 3-10 0,3-2 0 0,-3 2 0 16,0-3 0-16,-3 3-10 16,0-3-46-16,0 3-8 0,-6-2-3 0,-3 2-612 0,6-6-122 0</inkml:trace>
  <inkml:trace contextRef="#ctx0" brushRef="#br0" timeOffset="127025.7075">19969 10919 1969 0,'0'0'43'0,"0"0"9"0,0 0 1 0,6-2 3 0,3-4-44 0,0 4-12 0,0-1 0 0,0-2 0 15,-4 0 48-15,4 2 8 0,3 0 2 0,-3 1 0 16,6 2-39-16,-3-3-8 0,0 3-2 0,3 0 0 16,0 0-25-16,-3-3-6 0,2 3-1 0,1-2-618 15,0 2-124-15</inkml:trace>
  <inkml:trace contextRef="#ctx0" brushRef="#br0" timeOffset="127327.862">20463 10644 1706 0,'0'0'48'0,"0"0"11"0,6 3-47 0,0-1-12 16,-6-2 0-16,3 8 0 0,-3-2 84 0,3 2 14 15,0 2 3-15,0 1 1 0,-3 2-31 0,0 0-7 16,0 3 0-16,0 3-1 0,0 2-18 0,0 3-3 15,-3 2-1-15,0 1 0 0,3 2-12 0,0 2-2 16,-3-1-1-16,0-1 0 0,0 0-13 0,-3 0-2 0,0-3-1 0,0 3 0 16,0-5-10-16,0-3 12 0,3 1-12 0,-3 1 12 15,0 1 2-15,0-3 1 0,3-2 0 16,0 2 0-16,0-2 8 0,3 4 1 16,0-1 1-16,3-4 0 0,0-2-16 0,3-3-9 0,3-2 10 15,0-1-10-15,3-4 0 0,0 2 8 0,-6-3-8 0,6-3 0 16,0 1 0-16,0 0 0 0,-12-3 0 0,11-3-10 31,1 3-30-31,0-5-5 0,-3 0-2 0,3-3-721 0,-3 0-145 0</inkml:trace>
  <inkml:trace contextRef="#ctx0" brushRef="#br0" timeOffset="127553.4651">20430 10697 1882 0,'0'0'41'0,"0"0"9"0,3-5 2 0,6 0 1 0,0-1-42 0,6 1-11 15,-3 0 0-15,3-3 0 0,0 0 85 0,2 0 15 16,4 0 4-16,0 3 0 16,0-3-45-16,0 2-9 0,0 4-2 0,-4-1 0 0,4 3-30 0,-6 0-6 15,3 3-2-15,0 2 0 16,-3 0-34-16,0 1-6 0,0 2-2 0,-4 2-679 15,-2-2-136-15</inkml:trace>
  <inkml:trace contextRef="#ctx0" brushRef="#br0" timeOffset="127805.3373">20775 10951 2023 0,'0'0'44'0,"6"8"10"0,-3 0 2 0,6 3 0 0,-3 2-44 0,3 0-12 0,-3 3 0 0,3 2 0 16,0 1 38-16,0-1 6 0,0 1 0 0,3 0 1 15,-3-1-21-15,0 1-4 0,-3-1 0 0,3 1-1 16,-1-4-8-16,-5 4-2 0,3-3 0 0,0 0 0 16,0-3-9-16,-3 0 0 0,3 0 0 0,-3-2 0 15,6-3 0-15,-6 0 0 0,-3 0 0 0,0-8 0 16,0 0-56-16,0 0-12 0,0 0-4 0,0 0-562 15,0 0-113-15</inkml:trace>
  <inkml:trace contextRef="#ctx0" brushRef="#br0" timeOffset="128017.3109">21058 10925 2001 0,'0'0'44'0,"-3"5"8"0,0 3 3 0,-3 2 2 0,0 1-45 0,-3 2-12 15,-2 3 0-15,-1 3 0 0,0-1 88 0,0 1 16 16,-6 2 4-16,-3-3 0 0,3 4-16 0,3-4-2 16,1 1-1-16,-1-1 0 0,3 1-52 0,0-1-10 15,3-2-3-15,0-3 0 0,0 3-24 0,3-3 0 16,0 1 0-16,3-1-11 16,0-5-35-16,0 2-7 0,6-4-2 0,0-1-735 0,-3-5-147 0</inkml:trace>
  <inkml:trace contextRef="#ctx0" brushRef="#br0" timeOffset="128483.1034">21112 11213 1586 0,'0'0'44'0,"0"0"12"0,0 0-45 0,0 0-11 0,0 0 0 0,0 0 0 16,0 0 84-16,0 0 14 0,0 0 3 0,0 0 1 0,0 0-23 16,0 0-5-16,0 0-1 0,6-5 0 0,-3 2-18 0,6 0-4 15,-3 1-1-15,3-1 0 0,-3 1-14 0,-1 2-4 16,4-3 0-16,-3 3 0 16,3 0-15-16,0-3-3 0,0 3-1 0,0-2 0 0,-3 2-2 0,0 0-1 15,-6 0 0-15,9 2 0 0,0-2-10 0,0 3 0 16,-3 0 9-16,0-1-9 0,-6-2 0 0,3 8 8 15,3-3-8-15,-6 3 0 0,-6 0 0 0,3 3 0 16,0-1 0-16,0 1 8 0,-3 2-8 0,-3 3 8 16,0-3-8-16,3 3 8 0,-3 0 4 0,0 0 2 0,0-3 0 15,0 3 0-15,3-3 6 0,-3 1 2 0,3-1 0 0,0-3 0 16,3-2-2-16,1 0-1 0,-1-2 0 0,3-6 0 16,0 0-2-16,3 7 0 0,-3-7 0 0,5 6 0 15,4-1-17-15,-3-2 0 0,3-1 0 0,3 1 0 16,-3 0 0-16,0-1 16 0,0 4-3 0,3-4-1 31,0 1-33-31,0-3-7 0,0 0-2 0,-3 0 0 16,2-3-21-16,1 1-4 0,-3-1-1 0,6 0 0 15,-3-2-75-15,3 0-15 0,-3-3-3 0,0 0-839 0</inkml:trace>
  <inkml:trace contextRef="#ctx0" brushRef="#br0" timeOffset="128938.0035">21392 10618 1591 0,'0'0'35'0,"0"0"7"0,0 0 2 0,0 0 0 0,0 0-35 0,9 0-9 15,-9 0 0-15,8-3 0 0,1 3 37 0,0-3 6 16,3 3 1-16,0 0 0 0,0 0 10 0,0-2 2 16,3 2 1-16,0 0 0 0,0 0 4 0,0 0 1 15,-1 0 0-15,-2 0 0 0,0 2-22 0,0-2-5 16,0 3-1-16,-3 0 0 0,0-1-18 0,0 4-4 16,-6-1-1-16,3 0 0 0,0 3 8 0,0 0 1 15,-6 0 1-15,3 3 0 0,0-3 3 0,-3 5 0 0,-3 0 0 0,3 0 0 16,-3 3-16-16,3 0-8 0,-3 3 10 0,-3-1-10 15,3 6 8-15,0 0-8 0,0 2 0 0,0 1 0 16,0-1 0-16,0 3 0 0,3 0 0 0,-3 0 0 16,3 3 8-16,0-3-8 0,-3 0 0 0,3-2 9 15,3 2 3-15,-3-3 1 0,0 3 0 0,0 1 0 16,0 1 4-16,0 1 1 0,0-3 0 0,0 3 0 16,0-6-1-16,0 1 0 0,-3-3 0 0,3 2 0 15,-3-2 3-15,0 0 0 0,3-6 0 0,-3 1 0 16,0-3-7-16,0 0-1 0,3-3 0 0,-3 0 0 15,0-2-98-15,3-1-20 0,-6 1-4 0</inkml:trace>
  <inkml:trace contextRef="#ctx0" brushRef="#br0" timeOffset="129954.6896">21939 11184 1670 0,'0'0'36'0,"0"-5"8"0,0-1 2 15,0 1 2-15,6 2-39 0,-6 3-9 0,0 0 0 0,3-5 0 0,6-3 87 0,-6 6 15 16,6-1 3-16,0-2 1 0,0 5-33 0,3-3-6 16,0 0-2-16,0 1 0 0,3 2-4 0,-1 0-1 15,7-3 0-15,0 3 0 0,-3-3-8 0,3 3-1 16,3-2-1-16,2 2 0 0,1-3-23 0,-3 3-5 16,-3 0-1-16,3 0 0 0,-1-3-13 0,-5 3-8 15,0 3 8-15,-3 0-8 0,0-6 8 0,0 6-8 16,-3-1 10-16,-12-2-10 0,0 0 0 0,12 0 0 15,-3 3 0-15,-1 0 0 16,1-1-136-16,-3 4-23 0,0-6-5 0</inkml:trace>
  <inkml:trace contextRef="#ctx0" brushRef="#br0" timeOffset="130800.9619">20192 12197 1105 0,'0'0'24'0,"0"0"4"0,0 0 2 0,0 0 2 0,0 0-32 16,0 0 0-16,0 0 0 0,0 0 0 0,0 6 80 0,0 2 10 15,0-8 2-15,3 13 0 0,-3 0 0 0,3 3 0 16,-3 0 0-16,3 5 0 0,0-3-23 0,-3 6-4 16,0-3-1-16,0 6 0 0,0-3-15 0,0 2-3 15,0-2-1-15,0 0 0 0,0 5-16 0,3-3-3 16,0-2-1-16,0 0 0 0,0-3 8 0,3-2 2 15,0-1 0-15,0-2 0 0,3 0-12 0,-3-3-3 16,3-2 0-16,2-1 0 0,1-2-3 0,3-2-1 0,-3-4 0 16,3 3 0-16,3-5-1 0,0 0-1 0,-3 0 0 0,3-2 0 15,-1 2-6-15,1-3-8 0,-3-2 11 16,3 2-11-16,0 3 0 0,-3-5 0 0,3 2 0 16,-7-2 0-1,4-3-30-15,-3 3-13 0,0-1-2 0,0-1-1 16,-3 1-142-16,-3 1-28 0,3-3-5 0,-3 3-2 0</inkml:trace>
  <inkml:trace contextRef="#ctx0" brushRef="#br0" timeOffset="130973.2699">20344 12533 1926 0,'0'0'42'0,"0"0"9"0,0 0 1 0,0 0 3 0,6-2-44 0,3-4-11 0,-3 4 0 0,6-4 0 0,-3-1 39 0,-1 1 5 16,4 1 2-16,3 0 0 0,0-3-16 0,0 0-3 15,0 2-1-15,0-1 0 0,0 1-26 0,0 1 8 16,-1 0-8-16,1-1 0 16,-3 1-43-16,-3 0-13 0,3-3-4 0,-3 3-854 15</inkml:trace>
  <inkml:trace contextRef="#ctx0" brushRef="#br0" timeOffset="131170.9539">20207 12189 1904 0,'0'0'42'0,"-3"-2"9"0,3 2 1 0,0 0 1 0,0 0-42 0,0 0-11 0,9-6 0 0,0 1 0 15,3-3 32-15,3-2 4 0,0 2 0 0,2 0 1 16,1-3 10-16,3 3 1 0,-3 0 1 0,3 0 0 16,3 3-40-16,-1 2-9 0,1-2 0 0,-3 2 0 31,6 1-114-31,-6-1-22 0,-1 3-5 0,1-2-699 0</inkml:trace>
  <inkml:trace contextRef="#ctx0" brushRef="#br0" timeOffset="131439.4963">20909 11970 1336 0,'-6'5'38'0,"6"3"8"0,-3 0-37 0,1 3-9 15,-1 2 0-15,0 3 0 0,-3 2 72 0,3 6 12 16,-3-3 2-16,3 3 1 0,-3 2-12 0,3 3-3 15,0 3 0-15,-3 0 0 0,6 0-13 0,-3-3-3 16,0 0-1-16,0 0 0 0,3 0-13 0,-3-2-2 16,6-1-1-16,-3 1 0 0,0-4-13 0,0 1-2 15,3 0-1-15,0-3 0 0,0-2 0 0,3-1 0 16,-3-5 0-16,6 1 0 0,-3-1-1 0,0 0 0 16,3-5 0-16,-1 0 0 0,1 3-10 0,0-6-1 15,0 3-1-15,0-6 0 0,0 1-10 0,0-3 0 16,-3 0 9-16,3 0-9 15,-3 0-32-15,3-5-12 0,0-1-1 0,0 1-666 0,0-3-133 16</inkml:trace>
  <inkml:trace contextRef="#ctx0" brushRef="#br0" timeOffset="131658.0264">20877 12091 1670 0,'0'0'36'0,"0"-5"8"0,0 0 2 0,0 0 2 0,3-3-39 0,3 2-9 0,0-2 0 0,5 0 0 16,1-2 87-16,3 2 15 0,0-3 3 0,6 1 1 15,0-1-33-15,-3 3-6 0,3 0-2 0,-4 3 0 16,4-3-49-16,-3 3-16 0,0 2 10 0,0 1-10 16,0-1 0-16,-3 0-14 0,2 3 2 0,-2 3 0 15,0 2-144-15,-3 0-29 0,0 1-6 0</inkml:trace>
  <inkml:trace contextRef="#ctx0" brushRef="#br0" timeOffset="131909.0713">21136 12335 1630 0,'0'0'36'0,"6"5"7"0,0 3 1 0,0 3 3 0,-1-3-38 0,4 5-9 0,0 0 0 0,0 0 0 16,3 3 45-16,-3 0 7 0,3-3 2 0,0 3 0 16,3 0-22-16,-3 0-5 0,-3 0-1 0,3-3 0 15,-1 0 0-15,1-2 0 0,-3 2 0 0,-3 0 0 16,3-2-26-16,0-1 0 0,-3-2 8 0,3-2-8 31,-6 2-23-31,3-3-6 0,-3-2-2 0,3-1-548 0,0-2-109 0</inkml:trace>
  <inkml:trace contextRef="#ctx0" brushRef="#br0" timeOffset="132129.7056">21424 12279 1650 0,'-12'11'47'0,"7"-3"9"0,-1 2-44 0,-3 1-12 0,-3 2 0 0,0 3 0 0,0 3 97 0,0-1 18 16,0 3 3-16,-3 3 1 0,-3-3-36 0,0 3-7 15,4 0-2-15,-4-3 0 0,6 3-14 0,-3-3-4 16,0 3 0-16,3-3 0 0,0 0-38 0,3 0-8 16,0-2-2-16,0-3 0 0,7-3-8 0,-4-2 0 15,3 2 0-15,3-3 0 16,3-2-53-16,0 0-10 0,0-2-1 0,-3-6-642 16,0 0-128-16</inkml:trace>
  <inkml:trace contextRef="#ctx0" brushRef="#br0" timeOffset="132308.7259">21526 12523 1645 0,'0'10'36'0,"0"-2"7"0,-3 0 1 0,3 3 4 0,0-1-39 0,-3 6-9 0,0-5 0 0,3 2 0 16,-3 3 69-16,0-3 12 0,0 0 3 0,-3 1 0 15,3-1-49-15,0-3-10 0,3 1-1 0,0 0-1 16,0-3-32-16,0-1-7 0,6-4 0 0,-6-3-1 15</inkml:trace>
  <inkml:trace contextRef="#ctx0" brushRef="#br0" timeOffset="132788.8939">21630 12020 1638 0,'0'0'46'0,"0"-5"11"0,3 2-45 0,-3 3-12 16,6-5 0-16,0 2 0 0,0-2 68 0,3 2 11 15,2 1 2-15,-2-1 1 0,0 3-24 0,6-3-5 16,3 3-1-16,-18 0 0 0,0 0-28 0,24 6-7 15,-3-4-1-15,0 1 0 0,-7 0-7 0,1 2-1 0,0 0-8 0,0-2 12 16,-3-1-12-16,-12-2 9 0,12 8-9 0,-3-2 8 16,0-1 4-16,-3 3 1 0,-3 5 0 0,0-2 0 15,0-1 10-15,-3 1 1 0,0 2 1 0,-3 3 0 16,3-3-5-16,-3 3 0 0,3 3-1 0,-3-1 0 16,-3 1-9-16,6 2-2 0,-3 0 0 0,3 3 0 15,-6-3-8-15,3 0 8 0,0 3-8 0,3 0 8 16,0-3-8-16,0 3 0 0,0-1 0 0,3 1 0 15,-3-3 0-15,3 3 0 0,-3 0 0 0,0 0 0 16,0-3 0-16,0 0 0 0,-3 0 0 0,0 1 0 16,-3-4 0-16,3 1 0 0,-3-4 0 0,0 1 0 15,-3 0 28-15,0-3 0 0,0-2 0 0,0-3 0 16,0 3 3-16,-3-3 1 0,6-1 0 0,-5-1 0 16,2-6-9-16,0 2-2 0,9-2 0 0,-6 0 0 15,0 0-13-15,6 0-8 0,0 0 8 0,-3-8-811 16,0 1-161-16</inkml:trace>
  <inkml:trace contextRef="#ctx0" brushRef="#br0" timeOffset="133309.845">22240 12015 1465 0,'0'0'32'0,"0"2"6"0,-6 4 2 0,3 2 2 0,-3 2-34 0,0 1-8 0,6 5 0 0,0 0 0 16,-6 5 82-16,0 0 14 0,6 0 4 0,-3 3 0 16,3 2-30-16,-3 1-6 0,-3-1 0 0,3 1-1 15,3-1-5-15,-6 1-1 0,0-1 0 0,0-2 0 16,3 0-17-16,-2-3-4 0,-1 0-1 0,0 0 0 0,3-2 0 0,3-1 0 15,-3 1 0-15,0-3 0 16,0-3-7-16,3 0-2 0,0-2 0 0,6-1 0 16,-3-2 5-16,3 0 1 0,0-3 0 0,5 3 0 0,1-2-12 0,0-4-1 15,0 1-1-15,-12-3 0 0,15 3-18 0,3-1 0 16,0 1 8-16,-6-3-8 0,12 0 10 0,-10 0-2 16,-2 0 0-16,9 0 0 0,-3 0-19 0,-6 0-4 15,6 0-1-15,-6-3 0 16,3 1-84-16,-1 2-18 0,-2-6-3 0,0 4-624 15,-3-1-125-15</inkml:trace>
  <inkml:trace contextRef="#ctx0" brushRef="#br0" timeOffset="133511.0549">22273 12393 1861 0,'0'0'40'0,"0"0"9"0,0 0 2 0,9-3 2 0,0 1-42 0,-1-1-11 0,1 1 0 0,3-4 0 16,3 1 61-16,-3 0 11 0,3-1 1 0,-3 4 1 16,0-4-52-16,0 1-10 0,0 2-3 0,-3-2 0 15,-4 0-9-15,10 2 0 0,-6-2-12 0,0 2 12 16,-3 1-69 0,3 2-7-16,-6-6 0 0,3 4-512 0,-3-1-101 0</inkml:trace>
  <inkml:trace contextRef="#ctx0" brushRef="#br0" timeOffset="133706.7814">22279 12033 1566 0,'9'0'34'0,"-3"-2"7"0,-3-1 2 0,-3 3 1 0,14-3-35 0,-2-2-9 15,6-3 0-15,-6 3 0 0,6-3 69 0,-3 3 12 16,6-3 3-16,-4 2 0 0,4 1-50 0,-3 2-10 15,3-2-1-15,-6 2-1 0,0 3-35 0,3-2-7 16,0 2-2-16,-1 0-542 16,-8 0-108-16</inkml:trace>
  <inkml:trace contextRef="#ctx0" brushRef="#br0" timeOffset="133997.8772">22779 11888 1381 0,'0'0'39'0,"-3"8"9"0,0 0-39 0,3 0-9 0,-3 5 0 0,0 0 0 16,0 3 67-16,-3 2 11 0,3 4 2 0,-3 1 1 15,6 1-1-15,-3 3 0 0,-6-1 0 0,6 3 0 16,-3-2-13-16,3 2-3 0,-3-3-1 0,0 1 0 16,3-1-6-16,0 1-1 0,0-4 0 0,0 4 0 15,-3-3-16-15,6 0-4 0,0-3-1 0,0 0 0 16,-3 0-9-16,6-2-2 0,-3-4 0 0,0 1 0 15,3-2-14-15,3 1-10 0,0-4 12 0,6 2-12 16,0-2 18-16,-3-3-3 0,-3 0-1 0,3-3 0 16,0-2-6-16,0-3-8 0,0 2 11 0,0-4-11 15,-3-1-19-15,5 0-10 0,-2-2-3 0,0 0 0 16,-9-1-164-16,12 1-32 0,-3-5-8 0</inkml:trace>
  <inkml:trace contextRef="#ctx0" brushRef="#br0" timeOffset="134217.6346">22686 11922 1684 0,'12'-8'37'0,"-9"3"8"0,3 0 2 0,3-1 0 0,0-2-38 0,6 0-9 0,3 1 0 0,-3-1 0 16,3 2 72-16,-1-2 13 0,4 3 3 0,-3 0 0 15,3-1-51-15,-3 4-9 0,-3-1-3 0,6 1 0 32,-7 2-49-32,1 2-9 0,3 1-3 0,-6-1-857 0</inkml:trace>
  <inkml:trace contextRef="#ctx0" brushRef="#br0" timeOffset="134464.0571">23038 12136 1796 0,'0'0'40'0,"6"6"8"0,-3 2 1 0,3 0 1 0,0 5-40 16,2 3-10-16,4 2 0 0,3 1 0 0,-6-1 61 0,6 3 11 16,-3 1 1-16,0 1 1 0,0-1-34 0,0-1-6 15,0-3-2-15,-1-2 0 0,1 3-13 0,0-3-3 16,0-1-1-16,-3 1 0 0,6-2-15 0,-9-4 8 15,6 1-8-15,-3-1 0 0,0-2 0 0,-3-2-8 16,-6-6-1-16,6 5 0 16,-3-3-155-16,-3-2-30 0,0 0-6 0</inkml:trace>
  <inkml:trace contextRef="#ctx0" brushRef="#br0" timeOffset="134682.0675">23264 12105 1839 0,'0'0'40'0,"-9"8"9"0,6 2 2 0,-3 3 1 0,-6 3-42 15,0-2-10-15,0 4 0 0,0 1 0 0,-2 2 91 0,2 3 16 0,0-3 3 0,0 3 1 16,-6-3-35-16,3 0-8 0,3-3 0 0,0 1-1 16,0-3-32-16,3 0-7 0,3 0 0 0,3-3-1 15,-5-3-27-15,8 1 0 0,0-3 0 0,6 0 0 31,-4 0-41-31,4-3-14 0,0-2-2 0,3-1-672 0,0-2-135 0</inkml:trace>
  <inkml:trace contextRef="#ctx0" brushRef="#br0" timeOffset="135058.1149">23368 12364 1846 0,'0'0'40'0,"0"0"9"0,0 0 2 0,0 0 1 0,0 0-41 0,0 0-11 16,6-3 0-16,-6 3 0 0,3-5 61 0,6 2 11 15,3 1 1-15,-3-1 1 0,0-2-13 0,3 2-2 16,-3 3-1-16,-1-2 0 0,4-1-17 0,0 3-3 0,-3 0-1 0,0 3 0 16,3-1-17-16,-6 3-3 0,-3-2-1 0,6 2 0 15,-6 3-16-15,0-2 0 0,-3 2 0 0,0 0 0 16,-3 2 0-16,-3 1 0 15,0-1 0-15,0 1 0 0,0 2 8 0,-3 0-8 0,0 3 9 0,0-3-9 16,-3 1 16-16,6 2-4 0,-3-3 0 0,4 0 0 16,-4 0-2-16,6 3-1 0,-3-3 0 0,3 1 0 15,0-4-1-15,-3 3 0 0,6-5 0 0,6 0 0 16,-3 0-8-16,3-3 12 0,0 1-12 0,-6-4 12 16,9 1-12-16,2 0 12 0,-2-1-12 0,0-2 12 15,0 0-12-15,0 0 0 0,3-2 0 0,0-1 0 16,0 3-41-16,3-5-11 0,-3-1-1 15,0 1-708-15,5 0-142 0</inkml:trace>
  <inkml:trace contextRef="#ctx0" brushRef="#br0" timeOffset="135550.1393">23588 11777 2052 0,'0'0'45'0,"0"0"10"0,0-3 1 0,0 3 1 0,0 0-45 0,6-5-12 0,3 2 0 0,-3-2 0 15,6-1 52-15,-3 4 9 0,6-1 2 0,0 1 0 16,0-4-4-16,0 4-1 0,5 2 0 0,-5 0 0 15,0 0-35-15,3 0-7 0,-3 2-2 0,0 1 0 16,0 0-14-16,-6-1 0 0,5 1 8 0,-8 2-8 16,3 0 0-16,3 1 0 0,-3-1 0 0,-3 3 0 15,0-3 0-15,-3 6 0 0,3-3 0 0,-6 5 0 16,0-5 0-16,6 5 0 0,-6 0 0 0,0 1 0 16,0 1 0-16,-6 1 0 0,6 0 0 0,0 3 0 15,-3-1 0-15,0 1 0 0,0 2 0 0,3 0 0 16,-3 0 0-16,0 3 0 0,-3 0-8 0,6 0 8 15,0 0 0-15,0 2 0 0,0 0 0 0,-3 1 0 16,-3-1 0-16,6 3 0 0,0-2 0 0,0 2 0 16,0-3 0-16,0 1 0 0,0-1 0 0,0 3 0 0,0 3 0 15,0-3 0-15,0 3 0 0,-3-3 0 0,3 3 0 0,-3-3 0 16,-3 0 0-16,6-2 0 0,-9-1 0 0,6-2 0 16,0 0 0-16,-2-3 0 0,-4 0 0 0,6-2 8 15,-3-4-8-15,6 1 0 16,-6-2-59-16,0 1-17 0,6-1-4 0,-9-6-1 0</inkml:trace>
  <inkml:trace contextRef="#ctx0" brushRef="#br0" timeOffset="136664.3182">18400 13647 1998 0,'-12'-2'44'0,"12"2"8"0,-6-3 3 0,6 3 1 0,0 0-44 0,0 0-12 0,0 0 0 0,0 0 0 16,0 0 9-16,0 0 0 0,6 5 0 0,0-2 0 15,9 0 15-15,-3-1 2 0,3 1 1 0,0-3 0 16,0 2 7-16,3 1 2 0,2 0 0 0,1-3 0 16,3 0-12-16,3 0-3 0,3 2 0 0,-1-2 0 15,4 0-21-15,3 0 8 0,-3 0-8 0,2 0 0 16,-2 0 0-16,-3 0 8 0,-6 0-8 0,-4 0 0 16,1 0-8-16,-3 0-7 0,-6 0-1 0,0 3 0 15,0-3-43-15,-3 3-9 0,0-1-1 0,0 1-567 16,-9-3-114-16</inkml:trace>
  <inkml:trace contextRef="#ctx0" brushRef="#br0" timeOffset="136873.0786">18570 13951 2174 0,'0'0'48'0,"0"0"9"0,0 0 3 0,0 0 1 0,6-2-49 0,3-3-12 16,3-1 0-16,3 1 0 0,-1 0 24 0,4-1 3 15,0 1 0-15,6 0 0 0,-3 0-11 0,6-1-1 0,-4 4-1 0,1-4 0 16,3 4-14-16,-3-1 8 0,0 3-8 16,-1-3 0-16,-2 1 0 0,0-1 0 0,-3-2 0 0,3 5 0 15,3-3-14-15,-1 0-9 0,-2 1-1 0,6 2-652 16,0 0-131-16</inkml:trace>
  <inkml:trace contextRef="#ctx0" brushRef="#br0" timeOffset="137331.767">19665 13488 2016 0,'0'0'44'0,"-9"0"10"0,-3 0 2 0,0 3 0 0,1 2-45 0,-4 1-11 15,3 2 0-15,0 2 0 0,0 3 34 0,0 1 5 16,0 2 1-16,0 2 0 0,3 1-21 0,0 2-4 16,0 0-1-16,1 3 0 0,2 2 10 0,0-2 3 15,3 2 0-15,0-2 0 0,0 3-3 0,3-1 0 16,3 1 0-16,3 2 0 0,0 0-15 0,5 0-9 16,1 3 10-16,3-3-10 0,3 0 8 0,3-3-8 15,6-4 0-15,3-4 0 0,-1 1 8 0,4-4-8 16,0-4 0-16,0 0 0 0,-1-3 11 0,-2-3-11 0,3-5 12 15,0 0-12-15,-1-5 10 0,7-3-10 0,0-3 8 16,-1-7-8-16,4-1 10 0,-3-5-10 0,-4-2 12 0,-2-3-12 16,-6-3 17-16,0 3-3 0,-6 0-1 0,-4 0 0 15,-5 2-1-15,-3 1 0 0,-3-3 0 0,-6 2 0 16,0-2 10-16,-6 0 2 0,-6 0 0 0,-5-3 0 16,-4 0 9-16,-9 3 3 0,-3-3 0 0,-3 6 0 15,1 2-15-15,-4 6-2 0,0 2-1 0,4 3 0 16,-1 5 0-16,6 5 0 0,0 0 0 0,4 3 0 15,2 3-18-15,-3 2 10 0,3 1-10 0,0 4 8 16,1 1-106 0,2 5-22-16,0 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4T19:16:13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21978 15309 1134 0,'-6'8'24'0,"3"-6"6"0,0 1 1 0,0 2 1 0,0-2-32 0,-3 2 0 0,3-5 0 0,3 0 0 16,0 0 105-16,-6 11 15 0,0-9 2 0,6-2 1 15,0 0-8-15,-3 6-2 0,0-1 0 0,3-5 0 16,0 0-35-16,0 0-7 0,0 0-2 0,-3 3 0 16,3-1-11-16,0-2-2 0,0 0-1 0,0 0 0 15,0 0-11-15,0 0-3 0,0 0 0 0,6 0 0 16,0-2-5-16,-6 2 0 0,9-6-1 0,0-2 0 15,0 3-3-15,0-3 0 0,3 3 0 0,-3-6 0 16,3 1-17-16,0-1-4 0,3-2-1 0,-1 0 0 0,4-3 10 16,0 3 3-16,3-3 0 0,-3 0 0 0,3 0-13 15,0 0-2-15,-4-2-8 0,4-1 12 0,3 3-4 16,-3-2 0-16,0 2-8 0,0-3 12 0,-1 3-12 0,-2 1 0 16,-3 1 0-16,3 1 0 0,-9 0 8 0,9 0-8 15,-6-1 0-15,-3 6 0 0,2-2 8 0,-2 2-8 16,-3 0 0-16,0 3 0 0,0-1 0 0,-3 1-8 15,0-3-1-15,0 6 0 16,-3 2-28-16,0 0-6 0,0 0-1 0,0 0 0 16,0 0-31-16,0 0-6 0,0 0-2 0,0 0-701 0,0 0-141 15</inkml:trace>
  <inkml:trace contextRef="#ctx0" brushRef="#br0" timeOffset="345.4658">21996 15325 1861 0,'0'0'40'0,"0"0"9"0,0 0 2 0,0 0 2 0,0 0-42 0,0 0-11 0,0 0 0 0,0 0 0 15,0 0 72-15,0 0 12 0,0 0 2 0,6 8 1 0,-3-6-15 0,3 6-4 16,3 0 0-16,0 0 0 0,0-3-12 0,2 3-2 16,1-2-1-16,0-1 0 0,3 0-16 0,0 3-3 15,6-3-1-15,0 1 0 0,3 2-18 0,-10 0-4 16,1 0-1-16,0-1 0 0,6 1-10 0,-6-2 8 16,0 2-8-16,0 0 8 0,0-1-8 0,-1 4 0 15,1-6 9-15,0 1-9 0,-3-1 0 0,3 0-16 16,0 3 2-16,0-3 1 15,-3 3-111-15,3-5-21 0,-1 5-5 0,1-3-918 16</inkml:trace>
  <inkml:trace contextRef="#ctx0" brushRef="#br0" timeOffset="873.3407">22829 15050 1296 0,'0'0'28'0,"0"-3"7"0,-6-2 1 0,6 5 0 0,0 0-36 0,-3-6 0 16,0 4 0-16,3 2 0 0,0 0 93 0,0 0 12 15,0 0 3-15,-6 0 0 0,3 0-13 0,3 0-3 16,0 0 0-16,0 5 0 0,0 0-36 0,3 3-7 16,3 0-1-16,0 3-1 0,0-1-4 0,3 3-1 0,0 1 0 15,3 2 0-15,0-1 5 0,-3 4 1 16,3 0 0-16,-3-4 0 0,9 4-28 0,-6-1-4 0,-1-2-2 0,-2 3 0 16,6-3-3-16,-6 0-1 0,-3-3 0 15,9 3 0-15,-9-6-10 0,6 3 12 16,-3 1-12-16,0-6 12 0,0 2-12 0,-3-2 8 0,0-3-8 0,-6 1 8 31,0-6-28-31,8 5-7 0,-2-2-1 0,-6-3 0 16,0 0-110-16,0 0-22 0,6-3-5 0,-3-5-485 0,0 0-97 0</inkml:trace>
  <inkml:trace contextRef="#ctx0" brushRef="#br0" timeOffset="1148.0702">23243 14957 1677 0,'-9'0'36'0,"9"0"8"0,0 0 2 0,0 0 2 0,0 0-38 0,0 0-10 0,0 5 0 0,0 3 0 0,6 0 85 0,-3 0 15 16,-6 0 4-16,3 0 0 0,-6 2-25 0,6 1-5 16,0-3-1-16,-9 3 0 0,3-1-25 0,0 3-6 15,-3 1-1-15,3-1 0 0,-3 3-18 0,-2 0-4 16,5 2-1-16,-6-2 0 0,3 5-2 0,-3-2-1 15,0-3 0-15,0 2 0 0,-3-2-5 0,-3 2-1 16,12-2 0-16,-3 3 0 0,-5-3-9 0,11 0 0 16,-6-3 0-16,0-3 0 0,6 1-19 0,-3 2-2 15,3-5-1-15,3 0 0 16,-3-3-154-16,3-5-30 0,0 0-6 0</inkml:trace>
  <inkml:trace contextRef="#ctx0" brushRef="#br0" timeOffset="1892.613">23404 15105 1335 0,'0'0'29'0,"0"0"7"0,0 0 0 0,0 0 2 0,3-3-30 0,-3 3-8 0,0 0 0 0,0 0 0 16,0 0 79-16,0 0 14 0,0 0 3 0,0 0 1 0,0-2-7 0,0 2-2 15,0-6 0-15,-6 4 0 0,3-3-17 0,0 5-4 16,-6-3-1-16,0 3 0 0,9 3-18 0,-9-3-4 16,3 2-1-16,0 3 0 0,-3-2-21 0,3 0-4 15,-3 5-1-15,3-3 0 0,-3 3-17 0,4 0 8 16,-1 2-8-16,-3 4 0 0,3-4 0 0,0 4 0 15,-3-1 0-15,3 0 0 0,0 3 0 0,3-3 0 16,-3 3 0-16,6-3 0 0,-3 0 0 0,3 1 8 16,0-4-8-16,3 3 0 0,-3-2 9 0,9 0-9 15,-6-3 0-15,3-1 9 0,-3-1-9 0,6-4 8 0,0 4-8 16,-3-6 8-16,0 0-8 0,2 0 12 0,-2-6-12 0,0 4 12 16,0-4-4-16,3-1-8 15,-3 1 12-15,0-4-4 0,-3 2-8 0,6-3 8 16,-3-2-8-16,-3 0 8 0,0 2-8 0,-3 1 0 0,6 2 0 0,-3-3 0 15,3 3-12-15,-6 0 12 0,3 0-12 0,0 3 12 16,-3 0-12-16,0 5 12 0,0 0-10 0,0 0 10 16,0 0-10-16,0 0 10 0,0 0-10 0,0 0 10 15,3 10-12-15,-3-2 12 0,0 3-13 0,3-1 5 16,-3 4 8-16,3-4 0 0,-3 1 0 0,6-1 0 16,0-2-13-16,-3 0 2 0,3 0 1 0,0-3 0 15,-3 1-44 1,8-1-9-16,-5-5-1 0,-3 3-1 0,9-1-12 0,-3-2-3 15,0 0 0-15,0 0 0 0,-3 0 39 0,0 0 7 16,0 0 2-16,-6 0 0 0,6 0 32 0,0 6 0 0,-6-6 12 0,3 2-3 16,-3-2 39-16,9 5 8 0,-9-5 2 0,0 6 0 15,0-6 2-15,9 5 0 0,-9-5 0 0,0 0 0 0,0 0 13 16,0 0 3-16,0 0 1 0,0 0 0 0,3-5-9 0,3-1-1 16,-3 1-1-16,-3-3 0 15,8-2-19-15,-5-1-4 0,0-2-1 0,0 0 0 0,0-3 1 0,-3-3 0 16,9 3 0-16,0-2 0 0,-3 2-6 0,0 0-1 15,6 0 0-15,-3 3 0 0,0 0-12 0,-3 5-4 16,0-3 0-16,3 6 0 0,0-3-20 0,-3 3 0 16,0-1 0-16,3 4 0 15,2 2-96-15,-2-3-15 0,3 3-2 0,-3 3-783 16,6-3-156-16</inkml:trace>
  <inkml:trace contextRef="#ctx0" brushRef="#br0" timeOffset="2386.6551">23975 14716 1692 0,'0'0'37'0,"0"0"8"0,0 0 2 16,0 0 0-16,0 0-38 0,0 0-9 0,0 0 0 0,-3 5 0 0,3-5 59 0,0 8 9 15,0-2 3-15,0 2 0 0,-9 0 9 0,9-1 3 16,0 1 0-16,-3 3 0 0,-3 0-31 0,3 2-7 16,0 3-1-16,-2 0 0 0,-4-1-16 0,3 4-4 15,-9-1-1-15,6 4 0 0,3-1-11 0,-9 3-3 16,9-3 0-16,-3 3 0 0,0-3 16 0,0 3 3 16,0-3 1-16,0 3 0 0,6 2-2 0,0-2-1 15,-2 0 0-15,2-1 0 0,3 1-14 0,0 0-4 16,3-3 0-16,-1 3 0 0,1-5-8 0,3-1 0 0,3-2 0 0,0 0 0 15,-6-3 0-15,6 0-11 0,6-2 3 0,-9-1 0 32,9-2-40-32,-3 0-7 0,0 0-1 0,0-2-1 15,0-1-144-15,2-2-29 0,-2-1-6 0,0-2 0 0</inkml:trace>
  <inkml:trace contextRef="#ctx0" brushRef="#br0" timeOffset="2673.1929">24065 15052 1602 0,'0'0'35'15,"0"0"7"-15,0 0 2 0,0 0 1 0,0 0-36 0,9 8-9 0,-4 3 0 0,1-3 0 0,-6 2 96 0,6 1 16 16,3-3 4-16,-3 5 1 0,3 0-32 0,0-2-6 15,3 2-2-15,-3 0 0 0,3 0-20 0,-3 1-4 16,0-1-1-16,3 0 0 0,0-2-32 0,-4-1-6 16,1 1-2-16,0 2 0 0,0-2-4 0,0-1 0 15,0-2-8-15,-3 0 12 0,3 0-12 0,-3-3 0 16,0 1 0-16,0-1 0 16,-6-5-30-16,3 3-9 0,-3-3-1 0,9 2-693 15,-9-2-139-15</inkml:trace>
  <inkml:trace contextRef="#ctx0" brushRef="#br0" timeOffset="2936.3532">24288 15087 1926 0,'0'0'42'0,"0"0"9"0,0 0 1 0,0 7 3 0,0-1-44 0,0 2-11 0,-3 0 0 0,-3 0 0 16,6 0 84-16,0-1 14 0,-3 4 3 0,0 0 1 15,-3 2-23-15,-3 3-5 0,9 0-1 0,-6-1 0 16,0 1-22-16,-3 3-5 0,0-1-1 0,3 1 0 16,-3-3-29-16,0 0-7 0,1 0-1 0,-1-1 0 15,0 1 3-15,6-2 0 0,-6-1 0 0,6 0 0 16,-3-2-11-16,0-1 0 0,3-2-12 0,0-3 12 16,3 1-34-16,0-6 1 0,3 5 0 0,-3-5 0 15,0 0-153-15,6 0-30 0,-3 0-7 0</inkml:trace>
  <inkml:trace contextRef="#ctx0" brushRef="#br0" timeOffset="3138.6751">24365 15245 1724 0,'0'0'38'0,"3"8"8"0,-3 0 2 0,0 0 0 0,0 3-39 0,6-1-9 15,-6-2 0-15,3 3 0 0,-3-1 69 0,0 4 12 16,0-1 3-16,0 0 0 0,-3 0-2 0,3 1 0 0,0-1 0 0,-6 0 0 15,6-2-30-15,0-1-5 0,0 1-2 0,0-1 0 16,0-2-35-16,0 0-10 0,0-3 0 0,0-5 0 31,0 0-42-31,0 0-13 0,0 0-2 0,0 0-645 0,0 0-129 0</inkml:trace>
  <inkml:trace contextRef="#ctx0" brushRef="#br0" timeOffset="3489.8199">24505 14743 1591 0,'-6'0'35'0,"6"0"7"0,0 0 2 0,0 0 0 0,6 5-35 0,0 0-9 15,3 3 0-15,3 0 0 0,6 3 96 0,-6 5 18 16,6-3 3-16,-7 5 1 0,7 1-9 0,-6-1-1 16,0 6-1-16,-3 0 0 0,3 0-43 0,-6 0-8 15,-3 2-1-15,-3 0-1 0,0-2-10 0,0 3-1 16,-3-1-1-16,-3 3 0 0,-6-2-14 0,3 5-4 16,-3-3 0-16,-3 2 0 0,0-2 7 0,-5 3 1 15,5-3 0-15,-3-2 0 0,0 2-32 0,3-3 0 16,-3-2 0-16,0 0 0 0,4-3 0 0,-1 3 0 0,0-6 0 15,0 1 0 1,9 0-31-16,0-4-12 0,-3 1-2 0,0-3-1 16,9 1-127-16,-3-4-26 0,-6 1-5 0</inkml:trace>
  <inkml:trace contextRef="#ctx0" brushRef="#br0" timeOffset="4239.7432">21788 16409 1926 0,'-9'0'42'0,"9"0"9"0,0 0 1 0,0 3 3 0,-3-3-44 0,3 0-11 0,0 0 0 0,0 0 0 0,0 0 94 0,0 0 17 16,3-8 3-16,8 0 1 0,1-2-32 0,-3 2-7 16,0-3 0-16,6-2-1 0,-3 0-33 0,3-1-6 15,-3 1-2-15,3 0 0 0,-3-3-16 0,3 3-3 16,-4-3-1-16,-2 3 0 0,3 0-6 0,0-1-8 16,0 1 11-16,3 5-11 0,-3-5 8 0,3 2-8 15,-3-2 0-15,0 0 0 0,-4 5 0 0,4 0 0 16,-3-3 8-16,3 3-8 0,-3 1-10 0,0-1-6 15,-3 2 0-15,3 1-1 16,-3 0-120-16,-3 2-24 0,-3 3-5 0,0 0-550 16,0 0-109-16</inkml:trace>
  <inkml:trace contextRef="#ctx0" brushRef="#br0" timeOffset="4502.1098">21707 16423 1870 0,'0'0'53'0,"0"0"11"0,0 0-51 0,0 0-13 0,6 2 0 0,-6-2 0 16,12 6 52-16,3-4 8 0,0 4 2 0,-3-1 0 16,0 3 0-16,5 0 0 0,1 0 0 0,0 0 0 15,-3 0-18-15,6 5-3 0,-3-3-1 0,0 1 0 16,-1 0-22-16,4 2-5 0,-3-5-1 0,0 5 0 0,0-2-12 0,0 2 8 15,0-5-8-15,-1 5 0 0,1 0 0 0,0-2 0 16,3-1 0-16,-3 1 0 16,0-3-130-16,3 2-29 0,2-2-5 0</inkml:trace>
  <inkml:trace contextRef="#ctx0" brushRef="#br0" timeOffset="4881.2627">22392 16261 1530 0,'3'6'33'0,"-3"-6"7"0,0 0 2 0,0 0 2 0,0 0-36 0,3 5-8 0,3-2 0 0,-6-3 0 16,3 5 59-16,3 3 9 0,0 5 3 0,-1 0 0 15,4 0-3-15,0 1 0 0,3 4 0 0,-3 1 0 16,3-1-5-16,6 3-2 0,-6 1 0 0,0-1 0 16,-3 0-23-16,9-5-5 0,-7 5-1 0,4-3 0 15,-3 1-8-15,0 0-1 0,0-4-1 0,0 1 0 16,-3 0 0-16,6-3 0 0,-6-2 0 0,-3 0 0 0,-3-6-10 0,0 5-1 15,3-2-1-15,-3-2 0 0,-3-6-10 0,3 8 8 16,-3-8-8-16,0 0 8 0,3 8-23 0,-3-8-5 16,0 0 0-16,-9-8-730 15,0 8-146-15</inkml:trace>
  <inkml:trace contextRef="#ctx0" brushRef="#br0" timeOffset="5181.0932">22776 16288 1882 0,'0'0'41'0,"0"0"9"0,0 0 2 0,0 0 1 0,3 5-42 0,-3-5-11 0,0 0 0 0,0 3 0 16,0 2 55-16,0 3 9 0,0-3 1 0,0 6 1 15,0-3-6-15,0 0-2 0,0 5 0 0,-6 0 0 16,0 0-11-16,0 1-3 0,3 1 0 0,-6 1 0 15,0 3-25-15,-3-1-6 0,6-2-1 0,-3 3 0 16,-3 2 4-16,3-3 0 0,-5 1 0 0,5 0 0 16,-6 2-7-16,6-8-1 0,3 0 0 0,-6 0 0 15,9 1 0-15,-6-1 0 0,9-3 0 0,-3-2 0 16,0 3-24-16,3-8-4 0,0-3-2 0,3 8 0 16,3-3-103-16,3-5-21 0,-9 0-4 0,0 0-520 15,12 0-104-15</inkml:trace>
  <inkml:trace contextRef="#ctx0" brushRef="#br0" timeOffset="5810.5676">22969 16473 1310 0,'0'0'37'0,"3"-5"8"0,-6-1-36 0,3 1-9 16,0 0 0-16,3 0 0 0,-3-3 26 0,0 5 3 15,0-2 1-15,-3-1 0 0,3 4 47 0,-3-4 10 16,0 1 1-16,-3 2 1 0,0 1-13 0,3-1-2 15,3 3-1-15,-6 0 0 0,0 0-20 0,1 0-4 16,-1 0-1-16,6 0 0 0,-9 5-35 0,0-2-13 0,3 5 9 0,0-3-9 16,0 6 12-16,-3-3-4 0,0 0 0 15,3 5 0-15,0 0 13 0,-3 3 3 0,6-3 0 0,-6 3 0 16,0-3-10-16,9 6-2 0,-6 2 0 0,3-2 0 16,0-6 16-16,6 5 4 0,-3-2 0 0,0 0 0 15,3-3-10-15,0 1-2 0,0-6 0 0,6 5 0 16,0-8-9-16,-6 3-3 0,3-8 0 0,3 5 0 15,-3-2-8-15,3-6 0 0,0-2 0 0,0 2 0 16,-6-2 0-16,9-3 10 0,-3-2-2 0,0 4-8 16,-9-7 0-16,11 0 0 0,-5 0 0 0,-3-1 0 15,3-2 0-15,0 3-16 0,0 3 2 0,-3-4 0 32,0 4-13-32,-3 2-2 0,3-5-1 0,0 7 0 0,-3-2 18 0,0 8 12 0,0 0-13 0,0 0 5 15,0 0-1-15,0 0 0 0,0 0 0 0,0 0 0 16,0 0 1-16,0 11 0 0,6-3 0 0,-6-8 0 15,0 0 8-15,6 13 0 0,0-5 0 0,-3 5-8 0,6-2-1 16,0-3 0-16,-3 2 0 0,0 1 0 0,3-6 9 0,0 6 0 16,-6-3 0-16,8-3 0 0,-8 3-10 0,0-3 0 15,3 3 0-15,0-2 0 0,-6-1 30 0,0-5 5 16,0 0 2-16,9 3 0 0,0-3 20 0,-9 0 4 16,0 0 1-16,0 0 0 0,0 0 4 0,0 0 2 15,3-6 0-15,-3-2 0 0,0 0-38 0,0-2-8 16,0-3-2-16,0 5 0 0,0-6 0 0,0 1 0 15,0-5 0-15,6 4 0 0,-12 4-10 0,12-3 0 16,0-1 0-16,-3 1 8 0,3 3-8 0,-3-1 0 16,3 3 0-16,6 0 0 0,-6-2 0 0,3 4 0 15,0 4 0-15,3-1 0 0,-4-2-8 0,4 2 8 16,-3 3-10-16,3-3 10 0,0 6-25 0,0-3 1 0,-3 0 0 16,6 0 0-1,0-3-29-15,-3 3-6 0,-3-2-1 0,8-1-697 0,-5-2-140 0</inkml:trace>
  <inkml:trace contextRef="#ctx0" brushRef="#br0" timeOffset="6141.9833">23698 16002 1862 0,'0'0'52'0,"-8"5"13"0,8-5-52 0,0 0-13 0,-9 8 0 0,3-2 0 0,0 1 24 15,-3 4 1-15,6-3 1 0,-3 5 0 16,-6-2 45-16,3 5 9 0,6-3 1 0,-6 5 1 0,0 1 0 0,6 2 0 16,-6-2 0-16,0 4 0 0,0 4-44 0,6-1-9 15,-3 1-1-15,1-1-1 0,-1 1 9 0,3-1 3 16,0-2 0-16,0 2 0 0,3-2-23 0,0 0-5 15,0 0-1-15,3 0 0 0,0 0-10 0,0-3 0 16,-3-3 0-16,11 1 8 0,-2-1-8 0,-3-5 0 16,6 1-12-16,-3-1 12 15,3-2-61-15,-3 2-5 0,0-5-1 0,3 0-705 0,0-3-140 16</inkml:trace>
  <inkml:trace contextRef="#ctx0" brushRef="#br0" timeOffset="6403.9132">23782 16277 1832 0,'0'0'40'0,"0"0"9"0,0 5 2 0,0 1 0 0,0 7-41 0,6-2-10 0,-3-1 0 0,3 3 0 15,0 3 60-15,0 0 9 0,6-3 3 0,-4 3 0 16,4 0 5-16,0 3 2 0,-3-3 0 0,6 2 0 15,0-5-35-15,-3 0-6 0,3 3-2 0,0-2 0 16,-3-1-26-16,-4 0-10 0,7-2 0 0,-6-1 9 0,-3-2-9 0,6-3 0 16,-3 6 9-16,0-8-9 0,-9-3 0 0,6 5-20 15,-6-5 4-15,0 0 1 16,0 0-108-16,0 0-21 0,0 0-5 0</inkml:trace>
  <inkml:trace contextRef="#ctx0" brushRef="#br0" timeOffset="6675.0472">24047 16314 2198 0,'-12'6'62'0,"9"-4"14"0,-3 3-60 0,0 6-16 0,0-3 0 0,-3 0 0 15,3 5 29-15,-3-2 3 0,0 2 1 0,0 0 0 16,0 0 51-16,0 1 11 0,-2 2 1 0,2 2 1 15,0 1-32-15,-3-1-6 0,3 1-2 0,6 2 0 16,-6 0-28-16,0-3-5 0,3 4-2 0,0-4 0 16,-3 1-12-16,9-3-2 0,-3-3-8 0,3-3 12 15,-6 4-12-15,6-4 0 0,0 1 0 0,0-6-10 32,0 0-30-32,0-5-7 0,6 8-1 0,-6-8-777 0,0 0-156 0</inkml:trace>
  <inkml:trace contextRef="#ctx0" brushRef="#br0" timeOffset="7071.0346">24145 16444 1868 0,'0'0'41'0,"0"0"9"0,0 0 2 0,0 0 0 0,0 0-42 0,0 0-10 16,0 0 0-16,0 0 0 0,0 0 23 0,9 3 2 15,0-1 1-15,0 1 0 0,-3-3 22 0,3 5 4 16,0-2 0-16,2-1 1 0,-2 1-22 0,0 0-5 16,0-1-1-16,0 1 0 0,-3 0 4 0,3 5 1 15,-3-3 0-15,-3 0 0 0,6-2 1 0,-6 5 0 16,-3-3 0-16,0 6 0 0,0-3-17 0,0 5-3 0,0-5-1 0,-3 5 0 16,-6 5-10-16,0-4 12 0,6 4-12 0,-6-2 12 15,0 0-4-15,-3 0 0 0,3-6 0 0,0 4 0 16,1-1 11-16,-4 0 1 0,3-5 1 0,3 5 0 15,0-5-1-15,3-3-1 0,-3 3 0 0,6-2 0 16,0-6 1-16,0 0 0 0,0 0 0 16,6 0 0-16,3 5-7 0,-3-5-1 0,3 0 0 0,6 0 0 15,-10 0-12-15,13 0 11 0,-9 0-11 0,3 0 10 16,0 0-10-16,-3 0-14 0,3-5 3 0,-3 5 1 31,6 0-42-31,-9-6-8 0,3 4-1 0,2-4-1 0,-2 4-128 16,6-3-26-16,-3-1-4 0,-9 1-2 0</inkml:trace>
  <inkml:trace contextRef="#ctx0" brushRef="#br0" timeOffset="7370.5438">24559 16063 2128 0,'0'0'60'0,"0"0"13"0,0 0-58 0,3 8-15 16,3 0 0-16,-3 2 0 0,3 4 21 0,0 1 2 15,8 4 0-15,-5 2 0 0,6-2 57 0,-3 4 11 16,-3 4 2-16,9-1 1 0,-6 3-31 0,6 3-7 16,-6-5 0-16,-1 2-1 0,4 0-24 0,-9 3-5 0,3-3-1 0,0 2 0 15,-6 1-11-15,-3 3-2 0,0-4-1 0,-6 1 0 16,0 5 4-16,-6-2 1 0,0-9 0 0,-2 8 0 15,-1-4-8-15,-3-1 0 0,-3 0-8 0,-3-3 12 32,3 1-115-32,3-6-23 0,-2 5-5 0,5-12-1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5" Type="http://schemas.openxmlformats.org/officeDocument/2006/relationships/customXml" Target="../ink/ink7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customXml" Target="../ink/ink8.xml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emf"/><Relationship Id="rId4" Type="http://schemas.openxmlformats.org/officeDocument/2006/relationships/image" Target="../media/image3.wmf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Combining Noisy Measurements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57600" y="5334000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(mu2) = 2.4317</a:t>
            </a:r>
            <a:endParaRPr lang="en-US" dirty="0"/>
          </a:p>
        </p:txBody>
      </p:sp>
      <p:pic>
        <p:nvPicPr>
          <p:cNvPr id="11" name="Content Placeholder 10" descr="mu2_a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14500"/>
            <a:ext cx="4572000" cy="3429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70720" y="1029600"/>
              <a:ext cx="6809400" cy="5295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0640" y="1021680"/>
                <a:ext cx="6830640" cy="531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is the average the optimal estimate of the combined measurements?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instead of ordinary averaging, consider a weighted average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</a:t>
            </a:r>
          </a:p>
          <a:p>
            <a:r>
              <a:rPr lang="en-US" dirty="0" smtClean="0"/>
              <a:t>the variance of a random variable is defined as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dirty="0" smtClean="0"/>
              <a:t> is the expected value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</a:t>
            </a: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3606800" y="1600200"/>
          <a:ext cx="19304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8" name="Equation" r:id="rId3" imgW="965160" imgH="215640" progId="Equation.3">
                  <p:embed/>
                </p:oleObj>
              </mc:Choice>
              <mc:Fallback>
                <p:oleObj name="Equation" r:id="rId3" imgW="9651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600200"/>
                        <a:ext cx="19304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5" name="Object 2"/>
          <p:cNvGraphicFramePr>
            <a:graphicFrameLocks noChangeAspect="1"/>
          </p:cNvGraphicFramePr>
          <p:nvPr/>
        </p:nvGraphicFramePr>
        <p:xfrm>
          <a:off x="1524000" y="2438400"/>
          <a:ext cx="1371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9" name="Equation" r:id="rId5" imgW="685800" imgH="215640" progId="Equation.3">
                  <p:embed/>
                </p:oleObj>
              </mc:Choice>
              <mc:Fallback>
                <p:oleObj name="Equation" r:id="rId5" imgW="6858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13716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886666"/>
              </p:ext>
            </p:extLst>
          </p:nvPr>
        </p:nvGraphicFramePr>
        <p:xfrm>
          <a:off x="2908300" y="3581400"/>
          <a:ext cx="33274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0" name="Equation" r:id="rId7" imgW="1663560" imgH="228600" progId="Equation.3">
                  <p:embed/>
                </p:oleObj>
              </mc:Choice>
              <mc:Fallback>
                <p:oleObj name="Equation" r:id="rId7" imgW="16635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581400"/>
                        <a:ext cx="33274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informally, the expected value of a random variable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is the long-run average observed value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formally defined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Expected Value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3365500" y="2209800"/>
          <a:ext cx="2413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4" name="Equation" r:id="rId3" imgW="1206360" imgH="469800" progId="Equation.3">
                  <p:embed/>
                </p:oleObj>
              </mc:Choice>
              <mc:Fallback>
                <p:oleObj name="Equation" r:id="rId3" imgW="120636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209800"/>
                        <a:ext cx="24130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02104"/>
              </p:ext>
            </p:extLst>
          </p:nvPr>
        </p:nvGraphicFramePr>
        <p:xfrm>
          <a:off x="1524000" y="3632200"/>
          <a:ext cx="60960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5" name="Equation" r:id="rId5" imgW="3047760" imgH="1346040" progId="Equation.3">
                  <p:embed/>
                </p:oleObj>
              </mc:Choice>
              <mc:Fallback>
                <p:oleObj name="Equation" r:id="rId5" imgW="3047760" imgH="1346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32200"/>
                        <a:ext cx="6096000" cy="269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Variance of Weighted Average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959411"/>
              </p:ext>
            </p:extLst>
          </p:nvPr>
        </p:nvGraphicFramePr>
        <p:xfrm>
          <a:off x="1003300" y="2481263"/>
          <a:ext cx="71374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Equation" r:id="rId3" imgW="3568680" imgH="965160" progId="Equation.3">
                  <p:embed/>
                </p:oleObj>
              </mc:Choice>
              <mc:Fallback>
                <p:oleObj name="Equation" r:id="rId3" imgW="3568680" imgH="965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481263"/>
                        <a:ext cx="7137400" cy="221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787040" y="913320"/>
              <a:ext cx="7255800" cy="5727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5160" y="899280"/>
                <a:ext cx="7280280" cy="575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Variance of Weighted Average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are independent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    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also independent; thus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finally   </a:t>
            </a:r>
            <a:endParaRPr lang="en-US" dirty="0"/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2667000" y="3181350"/>
          <a:ext cx="3810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8" name="Equation" r:id="rId3" imgW="1904760" imgH="215640" progId="Equation.3">
                  <p:embed/>
                </p:oleObj>
              </mc:Choice>
              <mc:Fallback>
                <p:oleObj name="Equation" r:id="rId3" imgW="19047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81350"/>
                        <a:ext cx="38100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7" name="Object 2"/>
          <p:cNvGraphicFramePr>
            <a:graphicFrameLocks noChangeAspect="1"/>
          </p:cNvGraphicFramePr>
          <p:nvPr/>
        </p:nvGraphicFramePr>
        <p:xfrm>
          <a:off x="2514600" y="1600200"/>
          <a:ext cx="1473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9" name="Equation" r:id="rId5" imgW="736560" imgH="215640" progId="Equation.3">
                  <p:embed/>
                </p:oleObj>
              </mc:Choice>
              <mc:Fallback>
                <p:oleObj name="Equation" r:id="rId5" imgW="7365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0"/>
                        <a:ext cx="14732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2"/>
          <p:cNvGraphicFramePr>
            <a:graphicFrameLocks noChangeAspect="1"/>
          </p:cNvGraphicFramePr>
          <p:nvPr/>
        </p:nvGraphicFramePr>
        <p:xfrm>
          <a:off x="4953000" y="1600200"/>
          <a:ext cx="154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0" name="Equation" r:id="rId7" imgW="774360" imgH="215640" progId="Equation.3">
                  <p:embed/>
                </p:oleObj>
              </mc:Choice>
              <mc:Fallback>
                <p:oleObj name="Equation" r:id="rId7" imgW="7743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1549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2"/>
          <p:cNvGraphicFramePr>
            <a:graphicFrameLocks noChangeAspect="1"/>
          </p:cNvGraphicFramePr>
          <p:nvPr/>
        </p:nvGraphicFramePr>
        <p:xfrm>
          <a:off x="3149600" y="4419600"/>
          <a:ext cx="28448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1" name="Equation" r:id="rId9" imgW="1422360" imgH="228600" progId="Equation.3">
                  <p:embed/>
                </p:oleObj>
              </mc:Choice>
              <mc:Fallback>
                <p:oleObj name="Equation" r:id="rId9" imgW="14223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4419600"/>
                        <a:ext cx="28448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3113640" y="1105920"/>
              <a:ext cx="5955120" cy="3991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03560" y="1094040"/>
                <a:ext cx="5975280" cy="401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Variance of Weighted Average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are independent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    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also independent; thus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finally   </a:t>
            </a:r>
            <a:endParaRPr lang="en-US" dirty="0"/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2667000" y="3181350"/>
          <a:ext cx="3810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0" name="Equation" r:id="rId3" imgW="1904760" imgH="215640" progId="Equation.3">
                  <p:embed/>
                </p:oleObj>
              </mc:Choice>
              <mc:Fallback>
                <p:oleObj name="Equation" r:id="rId3" imgW="19047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81350"/>
                        <a:ext cx="38100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7" name="Object 2"/>
          <p:cNvGraphicFramePr>
            <a:graphicFrameLocks noChangeAspect="1"/>
          </p:cNvGraphicFramePr>
          <p:nvPr/>
        </p:nvGraphicFramePr>
        <p:xfrm>
          <a:off x="2514600" y="1600200"/>
          <a:ext cx="1473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1" name="Equation" r:id="rId5" imgW="736560" imgH="215640" progId="Equation.3">
                  <p:embed/>
                </p:oleObj>
              </mc:Choice>
              <mc:Fallback>
                <p:oleObj name="Equation" r:id="rId5" imgW="73656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0"/>
                        <a:ext cx="14732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2"/>
          <p:cNvGraphicFramePr>
            <a:graphicFrameLocks noChangeAspect="1"/>
          </p:cNvGraphicFramePr>
          <p:nvPr/>
        </p:nvGraphicFramePr>
        <p:xfrm>
          <a:off x="4953000" y="1600200"/>
          <a:ext cx="154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2" name="Equation" r:id="rId7" imgW="774360" imgH="215640" progId="Equation.3">
                  <p:embed/>
                </p:oleObj>
              </mc:Choice>
              <mc:Fallback>
                <p:oleObj name="Equation" r:id="rId7" imgW="7743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1549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2"/>
          <p:cNvGraphicFramePr>
            <a:graphicFrameLocks noChangeAspect="1"/>
          </p:cNvGraphicFramePr>
          <p:nvPr/>
        </p:nvGraphicFramePr>
        <p:xfrm>
          <a:off x="990600" y="4495800"/>
          <a:ext cx="71628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3" name="Equation" r:id="rId9" imgW="3581280" imgH="482400" progId="Equation.3">
                  <p:embed/>
                </p:oleObj>
              </mc:Choice>
              <mc:Fallback>
                <p:oleObj name="Equation" r:id="rId9" imgW="35812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71628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Variance of Weighted Average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way to choose the weighting values is to choose the weights such that the variance is minimized</a:t>
            </a:r>
            <a:endParaRPr lang="en-US" dirty="0"/>
          </a:p>
        </p:txBody>
      </p:sp>
      <p:graphicFrame>
        <p:nvGraphicFramePr>
          <p:cNvPr id="153602" name="Object 5"/>
          <p:cNvGraphicFramePr>
            <a:graphicFrameLocks noChangeAspect="1"/>
          </p:cNvGraphicFramePr>
          <p:nvPr/>
        </p:nvGraphicFramePr>
        <p:xfrm>
          <a:off x="2273300" y="2436018"/>
          <a:ext cx="45974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0" name="Equation" r:id="rId3" imgW="2298600" imgH="863280" progId="Equation.3">
                  <p:embed/>
                </p:oleObj>
              </mc:Choice>
              <mc:Fallback>
                <p:oleObj name="Equation" r:id="rId3" imgW="2298600" imgH="863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2436018"/>
                        <a:ext cx="4597400" cy="198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Variance Estimate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thus, the minimum variance estimate is</a:t>
            </a:r>
            <a:endParaRPr lang="en-US" dirty="0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2540000" y="2376488"/>
          <a:ext cx="40640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4" name="Equation" r:id="rId3" imgW="2031840" imgH="914400" progId="Equation.3">
                  <p:embed/>
                </p:oleObj>
              </mc:Choice>
              <mc:Fallback>
                <p:oleObj name="Equation" r:id="rId3" imgW="203184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2376488"/>
                        <a:ext cx="4064000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4582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 = 7;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x1 = x + 3 *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(1, 1000);   % noise variance = 3*3 = 9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x2 = x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(1, 1000);       % noise variance = 1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w = 9 / (9 + 1);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mu2 = (1 – w) * x1 + w * x2;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bins = -2:0.2:18;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(x1, bins);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(x2, bins);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(mu2, bins);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you take a measurement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of some real-valued quantity (distance, velocity, etc.)</a:t>
            </a:r>
          </a:p>
          <a:p>
            <a:r>
              <a:rPr lang="en-US" dirty="0" smtClean="0"/>
              <a:t>your friend takes a second measurement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of the same quantity</a:t>
            </a:r>
          </a:p>
          <a:p>
            <a:r>
              <a:rPr lang="en-US" dirty="0" smtClean="0"/>
              <a:t>after comparing the measurements you find that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best estimate of the true value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4127500" y="3236912"/>
          <a:ext cx="8890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0" name="Equation" r:id="rId3" imgW="444240" imgH="215640" progId="Equation.3">
                  <p:embed/>
                </p:oleObj>
              </mc:Choice>
              <mc:Fallback>
                <p:oleObj name="Equation" r:id="rId3" imgW="4442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236912"/>
                        <a:ext cx="8890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Variance Estimate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mu2_optim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14500"/>
            <a:ext cx="4572000" cy="3429000"/>
          </a:xfrm>
        </p:spPr>
      </p:pic>
      <p:pic>
        <p:nvPicPr>
          <p:cNvPr id="8" name="Picture 7" descr="mu2_a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500"/>
            <a:ext cx="4572000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3317" y="5334000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(mu2) = 2.4317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5334000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(mu2) = 0.8925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21986" y="1371600"/>
            <a:ext cx="220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mu2=0.5*x1 + 0.5*x2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3986" y="1371600"/>
            <a:ext cx="220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mu2=0.1*x1 + 0.9*x2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814520" y="5297760"/>
              <a:ext cx="1097640" cy="806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5160" y="5288760"/>
                <a:ext cx="1120320" cy="82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an appropriate noise model for the measurements 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      is zero-mean Gaussian noise with variance</a:t>
            </a:r>
          </a:p>
          <a:p>
            <a:r>
              <a:rPr lang="en-US" dirty="0" smtClean="0"/>
              <a:t>because two different people are performing the measurements it might be reasonable to assume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are independent </a:t>
            </a:r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3835400" y="1905000"/>
          <a:ext cx="1473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0" name="Equation" r:id="rId3" imgW="736560" imgH="482400" progId="Equation.3">
                  <p:embed/>
                </p:oleObj>
              </mc:Choice>
              <mc:Fallback>
                <p:oleObj name="Equation" r:id="rId3" imgW="7365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1905000"/>
                        <a:ext cx="14732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1524000" y="3200400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1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00400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7772400" y="3194844"/>
          <a:ext cx="4064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2" name="Equation" r:id="rId7" imgW="203040" imgH="203040" progId="Equation.3">
                  <p:embed/>
                </p:oleObj>
              </mc:Choice>
              <mc:Fallback>
                <p:oleObj name="Equation" r:id="rId7" imgW="2030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194844"/>
                        <a:ext cx="40640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367520" y="1258200"/>
              <a:ext cx="2782080" cy="1177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8880" y="1250640"/>
                <a:ext cx="2801520" cy="119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4582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 = 5;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x1 = x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(1, 1000);   % noise variance = 1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x2 = x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(1, 1000);   % noise variance = 1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mu2 = (x1 + x2) / 2;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bins = 1:0.2:9;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(x1, bins);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(x2, bins);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(mu2, bins);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646080" y="309600"/>
              <a:ext cx="4498920" cy="1605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7440" y="300240"/>
                <a:ext cx="4518720" cy="162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Content Placeholder 9" descr="x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4572000" cy="3429000"/>
          </a:xfrm>
        </p:spPr>
      </p:pic>
      <p:pic>
        <p:nvPicPr>
          <p:cNvPr id="11" name="Picture 10" descr="x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14500"/>
            <a:ext cx="4572000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533400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(x1) = 0.9979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1006" y="533400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(x2) = 0.9972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50840" y="1269720"/>
              <a:ext cx="5298480" cy="367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1120" y="1261080"/>
                <a:ext cx="5320800" cy="38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Content Placeholder 8" descr="mu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14500"/>
            <a:ext cx="4572000" cy="3429000"/>
          </a:xfrm>
        </p:spPr>
      </p:pic>
      <p:sp>
        <p:nvSpPr>
          <p:cNvPr id="12" name="TextBox 11"/>
          <p:cNvSpPr txBox="1"/>
          <p:nvPr/>
        </p:nvSpPr>
        <p:spPr>
          <a:xfrm>
            <a:off x="3733800" y="5334000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(mu2) = 0.4942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330560" y="1074600"/>
              <a:ext cx="7296480" cy="5376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0480" y="1066680"/>
                <a:ext cx="7312680" cy="539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the precision of your measurements is much worse than that of your friend</a:t>
            </a:r>
          </a:p>
          <a:p>
            <a:r>
              <a:rPr lang="en-US" dirty="0" smtClean="0"/>
              <a:t>consider the measurement noise model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      is zero-mean Gaussian noise with variance</a:t>
            </a:r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3784600" y="2395538"/>
          <a:ext cx="15748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4" name="Equation" r:id="rId3" imgW="787320" imgH="482400" progId="Equation.3">
                  <p:embed/>
                </p:oleObj>
              </mc:Choice>
              <mc:Fallback>
                <p:oleObj name="Equation" r:id="rId3" imgW="787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395538"/>
                        <a:ext cx="1574800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1524000" y="3711575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5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11575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7772400" y="3657600"/>
          <a:ext cx="4064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6" name="Equation" r:id="rId7" imgW="203040" imgH="203040" progId="Equation.3">
                  <p:embed/>
                </p:oleObj>
              </mc:Choice>
              <mc:Fallback>
                <p:oleObj name="Equation" r:id="rId7" imgW="20304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657600"/>
                        <a:ext cx="40640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4582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 = 7;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x1 = x + 3 *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(1, 1000);   % noise variance = 3*3 = 9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x2 = x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(1, 1000);       % noise variance = 1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mu2 = (x1 + x2) / 2;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bins = -2:0.2:18;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(x1, bins);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(x2, bins);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(mu2, bins);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Noisy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33400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(x1) = 8.9166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1006" y="533400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(x2) = 0.9530</a:t>
            </a:r>
            <a:endParaRPr lang="en-US" dirty="0"/>
          </a:p>
        </p:txBody>
      </p:sp>
      <p:pic>
        <p:nvPicPr>
          <p:cNvPr id="15" name="Content Placeholder 14" descr="x1_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4572000" cy="3429000"/>
          </a:xfrm>
        </p:spPr>
      </p:pic>
      <p:pic>
        <p:nvPicPr>
          <p:cNvPr id="16" name="Picture 15" descr="x2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14500"/>
            <a:ext cx="4572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758240" y="935280"/>
              <a:ext cx="5346360" cy="39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8160" y="927360"/>
                <a:ext cx="5366520" cy="41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29909</TotalTime>
  <Words>487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Bookman Old Style</vt:lpstr>
      <vt:lpstr>Calibri</vt:lpstr>
      <vt:lpstr>Courier New</vt:lpstr>
      <vt:lpstr>Gill Sans MT</vt:lpstr>
      <vt:lpstr>Times New Roman</vt:lpstr>
      <vt:lpstr>Wingdings</vt:lpstr>
      <vt:lpstr>Wingdings 3</vt:lpstr>
      <vt:lpstr>Origin</vt:lpstr>
      <vt:lpstr>Equation</vt:lpstr>
      <vt:lpstr>Combining Noisy Measurements </vt:lpstr>
      <vt:lpstr>Combining Noisy Measurements</vt:lpstr>
      <vt:lpstr>Combining Noisy Measurements</vt:lpstr>
      <vt:lpstr>Combining Noisy Measurements</vt:lpstr>
      <vt:lpstr>Combining Noisy Measurements</vt:lpstr>
      <vt:lpstr>Combining Noisy Measurements</vt:lpstr>
      <vt:lpstr>Combining Noisy Measurements</vt:lpstr>
      <vt:lpstr>Combining Noisy Measurements</vt:lpstr>
      <vt:lpstr>Combining Noisy Measurements</vt:lpstr>
      <vt:lpstr>Combining Noisy Measurements</vt:lpstr>
      <vt:lpstr>Combining Noisy Measurements</vt:lpstr>
      <vt:lpstr>Combining Noisy Measurements</vt:lpstr>
      <vt:lpstr>Expected Value</vt:lpstr>
      <vt:lpstr>Variance of Weighted Average</vt:lpstr>
      <vt:lpstr>Variance of Weighted Average</vt:lpstr>
      <vt:lpstr>Variance of Weighted Average</vt:lpstr>
      <vt:lpstr>Variance of Weighted Average</vt:lpstr>
      <vt:lpstr>Minimum Variance Estimate</vt:lpstr>
      <vt:lpstr>Combining Noisy Measurements</vt:lpstr>
      <vt:lpstr>Minimum Variance Estimate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31</cp:revision>
  <dcterms:created xsi:type="dcterms:W3CDTF">2011-01-07T01:27:12Z</dcterms:created>
  <dcterms:modified xsi:type="dcterms:W3CDTF">2018-03-16T19:41:57Z</dcterms:modified>
</cp:coreProperties>
</file>